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</p:sldMasterIdLst>
  <p:sldIdLst>
    <p:sldId id="256" r:id="rId2"/>
    <p:sldId id="262" r:id="rId3"/>
    <p:sldId id="257" r:id="rId4"/>
    <p:sldId id="258" r:id="rId5"/>
    <p:sldId id="259" r:id="rId6"/>
    <p:sldId id="261" r:id="rId7"/>
    <p:sldId id="260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CFD497-B609-4481-A766-16C0A89698B7}" v="51" dt="2020-03-09T05:36:17.6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7" autoAdjust="0"/>
    <p:restoredTop sz="94660"/>
  </p:normalViewPr>
  <p:slideViewPr>
    <p:cSldViewPr snapToGrid="0">
      <p:cViewPr varScale="1">
        <p:scale>
          <a:sx n="83" d="100"/>
          <a:sy n="83" d="100"/>
        </p:scale>
        <p:origin x="24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iel Avshalom" userId="ad20b999a1aae67d" providerId="LiveId" clId="{02CFD497-B609-4481-A766-16C0A89698B7}"/>
    <pc:docChg chg="undo custSel addSld modSld">
      <pc:chgData name="Ariel Avshalom" userId="ad20b999a1aae67d" providerId="LiveId" clId="{02CFD497-B609-4481-A766-16C0A89698B7}" dt="2020-03-09T05:36:17.656" v="414" actId="207"/>
      <pc:docMkLst>
        <pc:docMk/>
      </pc:docMkLst>
      <pc:sldChg chg="modSp mod">
        <pc:chgData name="Ariel Avshalom" userId="ad20b999a1aae67d" providerId="LiveId" clId="{02CFD497-B609-4481-A766-16C0A89698B7}" dt="2020-03-09T05:24:24.411" v="2" actId="20577"/>
        <pc:sldMkLst>
          <pc:docMk/>
          <pc:sldMk cId="1370111101" sldId="263"/>
        </pc:sldMkLst>
        <pc:spChg chg="mod">
          <ac:chgData name="Ariel Avshalom" userId="ad20b999a1aae67d" providerId="LiveId" clId="{02CFD497-B609-4481-A766-16C0A89698B7}" dt="2020-03-09T05:24:24.411" v="2" actId="20577"/>
          <ac:spMkLst>
            <pc:docMk/>
            <pc:sldMk cId="1370111101" sldId="263"/>
            <ac:spMk id="4105" creationId="{BF303CF8-79EA-4B3C-B2F1-E2C07C8401CF}"/>
          </ac:spMkLst>
        </pc:spChg>
      </pc:sldChg>
      <pc:sldChg chg="addSp modSp add mod setBg">
        <pc:chgData name="Ariel Avshalom" userId="ad20b999a1aae67d" providerId="LiveId" clId="{02CFD497-B609-4481-A766-16C0A89698B7}" dt="2020-03-09T05:36:17.656" v="414" actId="207"/>
        <pc:sldMkLst>
          <pc:docMk/>
          <pc:sldMk cId="2066967053" sldId="266"/>
        </pc:sldMkLst>
        <pc:spChg chg="mod">
          <ac:chgData name="Ariel Avshalom" userId="ad20b999a1aae67d" providerId="LiveId" clId="{02CFD497-B609-4481-A766-16C0A89698B7}" dt="2020-03-09T05:29:34.031" v="338" actId="26606"/>
          <ac:spMkLst>
            <pc:docMk/>
            <pc:sldMk cId="2066967053" sldId="266"/>
            <ac:spMk id="2" creationId="{DB01D673-80B7-4253-817A-1A6137AE8457}"/>
          </ac:spMkLst>
        </pc:spChg>
        <pc:spChg chg="mod">
          <ac:chgData name="Ariel Avshalom" userId="ad20b999a1aae67d" providerId="LiveId" clId="{02CFD497-B609-4481-A766-16C0A89698B7}" dt="2020-03-09T05:31:04.971" v="374" actId="20577"/>
          <ac:spMkLst>
            <pc:docMk/>
            <pc:sldMk cId="2066967053" sldId="266"/>
            <ac:spMk id="3" creationId="{377CA626-797E-41E0-BC73-4561C6C6B03D}"/>
          </ac:spMkLst>
        </pc:spChg>
        <pc:spChg chg="add">
          <ac:chgData name="Ariel Avshalom" userId="ad20b999a1aae67d" providerId="LiveId" clId="{02CFD497-B609-4481-A766-16C0A89698B7}" dt="2020-03-09T05:29:34.031" v="338" actId="26606"/>
          <ac:spMkLst>
            <pc:docMk/>
            <pc:sldMk cId="2066967053" sldId="266"/>
            <ac:spMk id="71" creationId="{1CDD8E39-EA14-4679-9655-1BFF5A7B63EE}"/>
          </ac:spMkLst>
        </pc:spChg>
        <pc:picChg chg="add mod ord">
          <ac:chgData name="Ariel Avshalom" userId="ad20b999a1aae67d" providerId="LiveId" clId="{02CFD497-B609-4481-A766-16C0A89698B7}" dt="2020-03-09T05:36:17.656" v="414" actId="207"/>
          <ac:picMkLst>
            <pc:docMk/>
            <pc:sldMk cId="2066967053" sldId="266"/>
            <ac:picMk id="5122" creationId="{50422891-85DA-4D9E-95CC-671A3729A58C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B50191-BB21-44FA-8381-4D7FBEE29F31}" type="doc">
      <dgm:prSet loTypeId="urn:microsoft.com/office/officeart/2005/8/layout/hChevron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95A2F98-C9FB-4358-A140-1C10B0065600}">
      <dgm:prSet/>
      <dgm:spPr/>
      <dgm:t>
        <a:bodyPr/>
        <a:lstStyle/>
        <a:p>
          <a:r>
            <a:rPr lang="en-US" dirty="0"/>
            <a:t>You need to show that somewhere along the line there is a contradiction </a:t>
          </a:r>
        </a:p>
        <a:p>
          <a:r>
            <a:rPr lang="en-US" dirty="0"/>
            <a:t>such that you assumed </a:t>
          </a:r>
          <a:r>
            <a:rPr lang="en-US" b="1" dirty="0"/>
            <a:t>C ∧ found ¬C</a:t>
          </a:r>
          <a:endParaRPr lang="en-US" dirty="0"/>
        </a:p>
      </dgm:t>
    </dgm:pt>
    <dgm:pt modelId="{53457F04-CC16-4164-9CDB-D99FE1EA040D}" type="parTrans" cxnId="{0661D1CC-1DB1-44E0-92C0-C72017A8150E}">
      <dgm:prSet/>
      <dgm:spPr/>
      <dgm:t>
        <a:bodyPr/>
        <a:lstStyle/>
        <a:p>
          <a:endParaRPr lang="en-US"/>
        </a:p>
      </dgm:t>
    </dgm:pt>
    <dgm:pt modelId="{76694F52-64B3-448E-A18E-D6D4AA56C250}" type="sibTrans" cxnId="{0661D1CC-1DB1-44E0-92C0-C72017A8150E}">
      <dgm:prSet/>
      <dgm:spPr/>
      <dgm:t>
        <a:bodyPr/>
        <a:lstStyle/>
        <a:p>
          <a:endParaRPr lang="en-US"/>
        </a:p>
      </dgm:t>
    </dgm:pt>
    <dgm:pt modelId="{C91C7074-2DCE-4251-B539-8DF6716CE950}">
      <dgm:prSet/>
      <dgm:spPr/>
      <dgm:t>
        <a:bodyPr/>
        <a:lstStyle/>
        <a:p>
          <a:r>
            <a:rPr lang="en-US" dirty="0"/>
            <a:t>The issue here is that you don’t know C going in </a:t>
          </a:r>
        </a:p>
        <a:p>
          <a:r>
            <a:rPr lang="en-US" dirty="0"/>
            <a:t>This is where proofs become hard</a:t>
          </a:r>
        </a:p>
      </dgm:t>
    </dgm:pt>
    <dgm:pt modelId="{E89DDE42-0C9C-46E9-9335-E3A319A84291}" type="parTrans" cxnId="{326779FB-711B-4420-B250-6D15D937F7AC}">
      <dgm:prSet/>
      <dgm:spPr/>
      <dgm:t>
        <a:bodyPr/>
        <a:lstStyle/>
        <a:p>
          <a:endParaRPr lang="en-US"/>
        </a:p>
      </dgm:t>
    </dgm:pt>
    <dgm:pt modelId="{0DD0F970-EFBB-4B5A-9F63-43421FE1A0F3}" type="sibTrans" cxnId="{326779FB-711B-4420-B250-6D15D937F7AC}">
      <dgm:prSet/>
      <dgm:spPr/>
      <dgm:t>
        <a:bodyPr/>
        <a:lstStyle/>
        <a:p>
          <a:endParaRPr lang="en-US"/>
        </a:p>
      </dgm:t>
    </dgm:pt>
    <dgm:pt modelId="{15369965-8FDF-4E0C-A088-6F7A6E972626}">
      <dgm:prSet/>
      <dgm:spPr/>
      <dgm:t>
        <a:bodyPr/>
        <a:lstStyle/>
        <a:p>
          <a:r>
            <a:rPr lang="en-US" dirty="0"/>
            <a:t>You don’t generally know that what you’re proving </a:t>
          </a:r>
        </a:p>
        <a:p>
          <a:r>
            <a:rPr lang="en-US" dirty="0"/>
            <a:t>is </a:t>
          </a:r>
          <a:r>
            <a:rPr lang="en-US" b="1" dirty="0"/>
            <a:t>true</a:t>
          </a:r>
          <a:r>
            <a:rPr lang="en-US" dirty="0"/>
            <a:t> or </a:t>
          </a:r>
          <a:r>
            <a:rPr lang="en-US" b="1" dirty="0"/>
            <a:t>false</a:t>
          </a:r>
          <a:r>
            <a:rPr lang="en-US" dirty="0"/>
            <a:t> coming in</a:t>
          </a:r>
        </a:p>
      </dgm:t>
    </dgm:pt>
    <dgm:pt modelId="{8CDA2FA6-F889-40B0-9996-D330D809BD51}" type="parTrans" cxnId="{D8F12AE4-F080-4570-878B-66866E16CA3C}">
      <dgm:prSet/>
      <dgm:spPr/>
      <dgm:t>
        <a:bodyPr/>
        <a:lstStyle/>
        <a:p>
          <a:endParaRPr lang="en-US"/>
        </a:p>
      </dgm:t>
    </dgm:pt>
    <dgm:pt modelId="{2B057A44-AF7C-4B43-B98D-F128CD02CE44}" type="sibTrans" cxnId="{D8F12AE4-F080-4570-878B-66866E16CA3C}">
      <dgm:prSet/>
      <dgm:spPr/>
      <dgm:t>
        <a:bodyPr/>
        <a:lstStyle/>
        <a:p>
          <a:endParaRPr lang="en-US"/>
        </a:p>
      </dgm:t>
    </dgm:pt>
    <dgm:pt modelId="{87239739-D3FC-41F1-99E8-3A06CA0EEDEC}">
      <dgm:prSet/>
      <dgm:spPr/>
      <dgm:t>
        <a:bodyPr/>
        <a:lstStyle/>
        <a:p>
          <a:r>
            <a:rPr lang="en-US" dirty="0"/>
            <a:t>In this class, doing lots of work will give you insight into the intuition and will make the exams easier</a:t>
          </a:r>
        </a:p>
        <a:p>
          <a:r>
            <a:rPr lang="en-US" dirty="0"/>
            <a:t>But it doesn’t usually work this way in the real world</a:t>
          </a:r>
        </a:p>
      </dgm:t>
    </dgm:pt>
    <dgm:pt modelId="{654ED3B5-D29C-42CD-BC99-0A8EF65526CF}" type="parTrans" cxnId="{D0900FA6-1A4F-4907-82B3-2625A7241454}">
      <dgm:prSet/>
      <dgm:spPr/>
      <dgm:t>
        <a:bodyPr/>
        <a:lstStyle/>
        <a:p>
          <a:endParaRPr lang="en-US"/>
        </a:p>
      </dgm:t>
    </dgm:pt>
    <dgm:pt modelId="{41089E1B-9AFD-4891-B95F-484F70AF67CA}" type="sibTrans" cxnId="{D0900FA6-1A4F-4907-82B3-2625A7241454}">
      <dgm:prSet/>
      <dgm:spPr/>
      <dgm:t>
        <a:bodyPr/>
        <a:lstStyle/>
        <a:p>
          <a:endParaRPr lang="en-US"/>
        </a:p>
      </dgm:t>
    </dgm:pt>
    <dgm:pt modelId="{F067E5B3-DBAC-4365-AE02-51E22C2DC01D}">
      <dgm:prSet/>
      <dgm:spPr/>
      <dgm:t>
        <a:bodyPr/>
        <a:lstStyle/>
        <a:p>
          <a:r>
            <a:rPr lang="en-US" dirty="0"/>
            <a:t>You can spend years on a proof just to come up empty handed</a:t>
          </a:r>
        </a:p>
      </dgm:t>
    </dgm:pt>
    <dgm:pt modelId="{14102F2D-77BC-4C31-AF95-65EED67C0EAB}" type="parTrans" cxnId="{82D1CFEF-9A1F-4A2C-914D-76801B264112}">
      <dgm:prSet/>
      <dgm:spPr/>
      <dgm:t>
        <a:bodyPr/>
        <a:lstStyle/>
        <a:p>
          <a:endParaRPr lang="en-US"/>
        </a:p>
      </dgm:t>
    </dgm:pt>
    <dgm:pt modelId="{E43BE8C9-BCAB-4EA8-A33F-61AD89A4F070}" type="sibTrans" cxnId="{82D1CFEF-9A1F-4A2C-914D-76801B264112}">
      <dgm:prSet/>
      <dgm:spPr/>
      <dgm:t>
        <a:bodyPr/>
        <a:lstStyle/>
        <a:p>
          <a:endParaRPr lang="en-US"/>
        </a:p>
      </dgm:t>
    </dgm:pt>
    <dgm:pt modelId="{699625F9-2B5D-473D-8A6C-5DE8E869747C}" type="pres">
      <dgm:prSet presAssocID="{01B50191-BB21-44FA-8381-4D7FBEE29F31}" presName="Name0" presStyleCnt="0">
        <dgm:presLayoutVars>
          <dgm:dir/>
          <dgm:resizeHandles val="exact"/>
        </dgm:presLayoutVars>
      </dgm:prSet>
      <dgm:spPr/>
    </dgm:pt>
    <dgm:pt modelId="{F7E2F49C-D357-489E-8E7E-428C3820C550}" type="pres">
      <dgm:prSet presAssocID="{495A2F98-C9FB-4358-A140-1C10B0065600}" presName="parAndChTx" presStyleLbl="node1" presStyleIdx="0" presStyleCnt="4" custScaleY="155084">
        <dgm:presLayoutVars>
          <dgm:bulletEnabled val="1"/>
        </dgm:presLayoutVars>
      </dgm:prSet>
      <dgm:spPr/>
    </dgm:pt>
    <dgm:pt modelId="{B3D4F547-3D14-478E-B9C9-6A9163C8D944}" type="pres">
      <dgm:prSet presAssocID="{76694F52-64B3-448E-A18E-D6D4AA56C250}" presName="parAndChSpace" presStyleCnt="0"/>
      <dgm:spPr/>
    </dgm:pt>
    <dgm:pt modelId="{5EE173BA-A828-40FE-B07C-1C75264C5D3C}" type="pres">
      <dgm:prSet presAssocID="{C91C7074-2DCE-4251-B539-8DF6716CE950}" presName="parAndChTx" presStyleLbl="node1" presStyleIdx="1" presStyleCnt="4" custScaleY="155084">
        <dgm:presLayoutVars>
          <dgm:bulletEnabled val="1"/>
        </dgm:presLayoutVars>
      </dgm:prSet>
      <dgm:spPr/>
    </dgm:pt>
    <dgm:pt modelId="{B23AF9BC-D1ED-48AC-A8D2-419589810DE8}" type="pres">
      <dgm:prSet presAssocID="{0DD0F970-EFBB-4B5A-9F63-43421FE1A0F3}" presName="parAndChSpace" presStyleCnt="0"/>
      <dgm:spPr/>
    </dgm:pt>
    <dgm:pt modelId="{19AAB1EB-A036-4D1F-AF1C-3DE52383D272}" type="pres">
      <dgm:prSet presAssocID="{15369965-8FDF-4E0C-A088-6F7A6E972626}" presName="parAndChTx" presStyleLbl="node1" presStyleIdx="2" presStyleCnt="4" custScaleY="155084">
        <dgm:presLayoutVars>
          <dgm:bulletEnabled val="1"/>
        </dgm:presLayoutVars>
      </dgm:prSet>
      <dgm:spPr/>
    </dgm:pt>
    <dgm:pt modelId="{3E6F7504-81A1-4A00-B927-E85623AE86AB}" type="pres">
      <dgm:prSet presAssocID="{2B057A44-AF7C-4B43-B98D-F128CD02CE44}" presName="parAndChSpace" presStyleCnt="0"/>
      <dgm:spPr/>
    </dgm:pt>
    <dgm:pt modelId="{5E94F05D-073A-4D83-B569-40D69EFD4191}" type="pres">
      <dgm:prSet presAssocID="{87239739-D3FC-41F1-99E8-3A06CA0EEDEC}" presName="parAndChTx" presStyleLbl="node1" presStyleIdx="3" presStyleCnt="4" custScaleY="155084">
        <dgm:presLayoutVars>
          <dgm:bulletEnabled val="1"/>
        </dgm:presLayoutVars>
      </dgm:prSet>
      <dgm:spPr/>
    </dgm:pt>
  </dgm:ptLst>
  <dgm:cxnLst>
    <dgm:cxn modelId="{0677D011-C1FE-4FF7-A722-6CED9B658325}" type="presOf" srcId="{F067E5B3-DBAC-4365-AE02-51E22C2DC01D}" destId="{5E94F05D-073A-4D83-B569-40D69EFD4191}" srcOrd="0" destOrd="1" presId="urn:microsoft.com/office/officeart/2005/8/layout/hChevron3"/>
    <dgm:cxn modelId="{40128A13-64E5-42F9-AF88-08BA56DFA36A}" type="presOf" srcId="{15369965-8FDF-4E0C-A088-6F7A6E972626}" destId="{19AAB1EB-A036-4D1F-AF1C-3DE52383D272}" srcOrd="0" destOrd="0" presId="urn:microsoft.com/office/officeart/2005/8/layout/hChevron3"/>
    <dgm:cxn modelId="{F6771015-E638-4A9D-BD57-A4010343F1EB}" type="presOf" srcId="{495A2F98-C9FB-4358-A140-1C10B0065600}" destId="{F7E2F49C-D357-489E-8E7E-428C3820C550}" srcOrd="0" destOrd="0" presId="urn:microsoft.com/office/officeart/2005/8/layout/hChevron3"/>
    <dgm:cxn modelId="{07FAB461-9906-4CC3-81BA-618772CA4880}" type="presOf" srcId="{01B50191-BB21-44FA-8381-4D7FBEE29F31}" destId="{699625F9-2B5D-473D-8A6C-5DE8E869747C}" srcOrd="0" destOrd="0" presId="urn:microsoft.com/office/officeart/2005/8/layout/hChevron3"/>
    <dgm:cxn modelId="{3D64A678-7C84-47E4-A216-FC3A89FA39EC}" type="presOf" srcId="{87239739-D3FC-41F1-99E8-3A06CA0EEDEC}" destId="{5E94F05D-073A-4D83-B569-40D69EFD4191}" srcOrd="0" destOrd="0" presId="urn:microsoft.com/office/officeart/2005/8/layout/hChevron3"/>
    <dgm:cxn modelId="{D0900FA6-1A4F-4907-82B3-2625A7241454}" srcId="{01B50191-BB21-44FA-8381-4D7FBEE29F31}" destId="{87239739-D3FC-41F1-99E8-3A06CA0EEDEC}" srcOrd="3" destOrd="0" parTransId="{654ED3B5-D29C-42CD-BC99-0A8EF65526CF}" sibTransId="{41089E1B-9AFD-4891-B95F-484F70AF67CA}"/>
    <dgm:cxn modelId="{0661D1CC-1DB1-44E0-92C0-C72017A8150E}" srcId="{01B50191-BB21-44FA-8381-4D7FBEE29F31}" destId="{495A2F98-C9FB-4358-A140-1C10B0065600}" srcOrd="0" destOrd="0" parTransId="{53457F04-CC16-4164-9CDB-D99FE1EA040D}" sibTransId="{76694F52-64B3-448E-A18E-D6D4AA56C250}"/>
    <dgm:cxn modelId="{CCBCECD8-866E-4C44-B232-6FDFF952827F}" type="presOf" srcId="{C91C7074-2DCE-4251-B539-8DF6716CE950}" destId="{5EE173BA-A828-40FE-B07C-1C75264C5D3C}" srcOrd="0" destOrd="0" presId="urn:microsoft.com/office/officeart/2005/8/layout/hChevron3"/>
    <dgm:cxn modelId="{D8F12AE4-F080-4570-878B-66866E16CA3C}" srcId="{01B50191-BB21-44FA-8381-4D7FBEE29F31}" destId="{15369965-8FDF-4E0C-A088-6F7A6E972626}" srcOrd="2" destOrd="0" parTransId="{8CDA2FA6-F889-40B0-9996-D330D809BD51}" sibTransId="{2B057A44-AF7C-4B43-B98D-F128CD02CE44}"/>
    <dgm:cxn modelId="{82D1CFEF-9A1F-4A2C-914D-76801B264112}" srcId="{87239739-D3FC-41F1-99E8-3A06CA0EEDEC}" destId="{F067E5B3-DBAC-4365-AE02-51E22C2DC01D}" srcOrd="0" destOrd="0" parTransId="{14102F2D-77BC-4C31-AF95-65EED67C0EAB}" sibTransId="{E43BE8C9-BCAB-4EA8-A33F-61AD89A4F070}"/>
    <dgm:cxn modelId="{326779FB-711B-4420-B250-6D15D937F7AC}" srcId="{01B50191-BB21-44FA-8381-4D7FBEE29F31}" destId="{C91C7074-2DCE-4251-B539-8DF6716CE950}" srcOrd="1" destOrd="0" parTransId="{E89DDE42-0C9C-46E9-9335-E3A319A84291}" sibTransId="{0DD0F970-EFBB-4B5A-9F63-43421FE1A0F3}"/>
    <dgm:cxn modelId="{1EFAAF9D-D6C6-4840-ABA5-4C275F96BCD7}" type="presParOf" srcId="{699625F9-2B5D-473D-8A6C-5DE8E869747C}" destId="{F7E2F49C-D357-489E-8E7E-428C3820C550}" srcOrd="0" destOrd="0" presId="urn:microsoft.com/office/officeart/2005/8/layout/hChevron3"/>
    <dgm:cxn modelId="{6C86BD4C-4243-41F5-AE1E-C77223C4E106}" type="presParOf" srcId="{699625F9-2B5D-473D-8A6C-5DE8E869747C}" destId="{B3D4F547-3D14-478E-B9C9-6A9163C8D944}" srcOrd="1" destOrd="0" presId="urn:microsoft.com/office/officeart/2005/8/layout/hChevron3"/>
    <dgm:cxn modelId="{B3C2B20D-C529-47A0-8546-9146DAB0B486}" type="presParOf" srcId="{699625F9-2B5D-473D-8A6C-5DE8E869747C}" destId="{5EE173BA-A828-40FE-B07C-1C75264C5D3C}" srcOrd="2" destOrd="0" presId="urn:microsoft.com/office/officeart/2005/8/layout/hChevron3"/>
    <dgm:cxn modelId="{C4356409-2ABC-4DF5-AB52-5FD0A9C16943}" type="presParOf" srcId="{699625F9-2B5D-473D-8A6C-5DE8E869747C}" destId="{B23AF9BC-D1ED-48AC-A8D2-419589810DE8}" srcOrd="3" destOrd="0" presId="urn:microsoft.com/office/officeart/2005/8/layout/hChevron3"/>
    <dgm:cxn modelId="{EAA5E713-2123-4BE9-9926-B08385CAF2E7}" type="presParOf" srcId="{699625F9-2B5D-473D-8A6C-5DE8E869747C}" destId="{19AAB1EB-A036-4D1F-AF1C-3DE52383D272}" srcOrd="4" destOrd="0" presId="urn:microsoft.com/office/officeart/2005/8/layout/hChevron3"/>
    <dgm:cxn modelId="{64DD7903-1755-4223-BD4B-C9B0BC4B90BC}" type="presParOf" srcId="{699625F9-2B5D-473D-8A6C-5DE8E869747C}" destId="{3E6F7504-81A1-4A00-B927-E85623AE86AB}" srcOrd="5" destOrd="0" presId="urn:microsoft.com/office/officeart/2005/8/layout/hChevron3"/>
    <dgm:cxn modelId="{036BDFDC-1849-4591-A6AD-D88FE1453AB7}" type="presParOf" srcId="{699625F9-2B5D-473D-8A6C-5DE8E869747C}" destId="{5E94F05D-073A-4D83-B569-40D69EFD4191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E2F49C-D357-489E-8E7E-428C3820C550}">
      <dsp:nvSpPr>
        <dsp:cNvPr id="0" name=""/>
        <dsp:cNvSpPr/>
      </dsp:nvSpPr>
      <dsp:spPr>
        <a:xfrm>
          <a:off x="3493" y="648588"/>
          <a:ext cx="3505125" cy="4348710"/>
        </a:xfrm>
        <a:prstGeom prst="homePlate">
          <a:avLst>
            <a:gd name="adj" fmla="val 2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653" tIns="43180" rIns="494612" bIns="4318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You need to show that somewhere along the line there is a contradiction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such that you assumed </a:t>
          </a:r>
          <a:r>
            <a:rPr lang="en-US" sz="1700" b="1" kern="1200" dirty="0"/>
            <a:t>C ∧ found ¬C</a:t>
          </a:r>
          <a:endParaRPr lang="en-US" sz="1700" kern="1200" dirty="0"/>
        </a:p>
      </dsp:txBody>
      <dsp:txXfrm>
        <a:off x="3493" y="648588"/>
        <a:ext cx="3066984" cy="4348710"/>
      </dsp:txXfrm>
    </dsp:sp>
    <dsp:sp modelId="{5EE173BA-A828-40FE-B07C-1C75264C5D3C}">
      <dsp:nvSpPr>
        <dsp:cNvPr id="0" name=""/>
        <dsp:cNvSpPr/>
      </dsp:nvSpPr>
      <dsp:spPr>
        <a:xfrm>
          <a:off x="2807593" y="648588"/>
          <a:ext cx="3505125" cy="4348710"/>
        </a:xfrm>
        <a:prstGeom prst="chevron">
          <a:avLst>
            <a:gd name="adj" fmla="val 2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653" tIns="43180" rIns="123653" bIns="4318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issue here is that you don’t know C going in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This is where proofs become hard</a:t>
          </a:r>
        </a:p>
      </dsp:txBody>
      <dsp:txXfrm>
        <a:off x="3683874" y="648588"/>
        <a:ext cx="1752563" cy="4348710"/>
      </dsp:txXfrm>
    </dsp:sp>
    <dsp:sp modelId="{19AAB1EB-A036-4D1F-AF1C-3DE52383D272}">
      <dsp:nvSpPr>
        <dsp:cNvPr id="0" name=""/>
        <dsp:cNvSpPr/>
      </dsp:nvSpPr>
      <dsp:spPr>
        <a:xfrm>
          <a:off x="5611693" y="648588"/>
          <a:ext cx="3505125" cy="4348710"/>
        </a:xfrm>
        <a:prstGeom prst="chevron">
          <a:avLst>
            <a:gd name="adj" fmla="val 2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653" tIns="43180" rIns="123653" bIns="4318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You don’t generally know that what you’re proving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is </a:t>
          </a:r>
          <a:r>
            <a:rPr lang="en-US" sz="1700" b="1" kern="1200" dirty="0"/>
            <a:t>true</a:t>
          </a:r>
          <a:r>
            <a:rPr lang="en-US" sz="1700" kern="1200" dirty="0"/>
            <a:t> or </a:t>
          </a:r>
          <a:r>
            <a:rPr lang="en-US" sz="1700" b="1" kern="1200" dirty="0"/>
            <a:t>false</a:t>
          </a:r>
          <a:r>
            <a:rPr lang="en-US" sz="1700" kern="1200" dirty="0"/>
            <a:t> coming in</a:t>
          </a:r>
        </a:p>
      </dsp:txBody>
      <dsp:txXfrm>
        <a:off x="6487974" y="648588"/>
        <a:ext cx="1752563" cy="4348710"/>
      </dsp:txXfrm>
    </dsp:sp>
    <dsp:sp modelId="{5E94F05D-073A-4D83-B569-40D69EFD4191}">
      <dsp:nvSpPr>
        <dsp:cNvPr id="0" name=""/>
        <dsp:cNvSpPr/>
      </dsp:nvSpPr>
      <dsp:spPr>
        <a:xfrm>
          <a:off x="8415794" y="648588"/>
          <a:ext cx="3505125" cy="4348710"/>
        </a:xfrm>
        <a:prstGeom prst="chevron">
          <a:avLst>
            <a:gd name="adj" fmla="val 2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653" tIns="43180" rIns="123653" bIns="4318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 this class, doing lots of work will give you insight into the intuition and will make the exams easier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But it doesn’t usually work this way in the real world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You can spend years on a proof just to come up empty handed</a:t>
          </a:r>
        </a:p>
      </dsp:txBody>
      <dsp:txXfrm>
        <a:off x="9292075" y="648588"/>
        <a:ext cx="1752563" cy="43487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61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205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069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739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261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515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418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625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30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40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384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887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190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73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EXcsZo4hOQ" TargetMode="External"/><Relationship Id="rId2" Type="http://schemas.openxmlformats.org/officeDocument/2006/relationships/hyperlink" Target="https://www.khanacademy.org/math/algebra/x2f8bb11595b61c86:irrational-numbers/x2f8bb11595b61c86:proofs-concerning-irrational-numbers/v/proof-that-square-root-of-2-is-irrationa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CAkMUdeB06o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eople.vcu.edu/~rhammack/Discrete/Alpha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2.jpeg"/><Relationship Id="rId4" Type="http://schemas.openxmlformats.org/officeDocument/2006/relationships/audio" Target="../media/audio3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tq2AsOjSD-E" TargetMode="Externa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socratic.org/questions/what-is-the-limit-as-x-approaches-infinity-of-ln-x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>
            <a:extLst>
              <a:ext uri="{FF2B5EF4-FFF2-40B4-BE49-F238E27FC236}">
                <a16:creationId xmlns:a16="http://schemas.microsoft.com/office/drawing/2014/main" id="{613AF3B8-B4ED-4E87-9FDD-F8B9276F89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91DA53-1852-4381-A649-260A8CFBC3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33" y="451993"/>
            <a:ext cx="11548532" cy="4099044"/>
          </a:xfrm>
        </p:spPr>
        <p:txBody>
          <a:bodyPr anchor="t">
            <a:normAutofit/>
          </a:bodyPr>
          <a:lstStyle/>
          <a:p>
            <a:r>
              <a:rPr lang="en-US" sz="9600" dirty="0">
                <a:solidFill>
                  <a:schemeClr val="bg1"/>
                </a:solidFill>
              </a:rPr>
              <a:t>Proofs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5A67AC-51F8-489E-88F5-B313E0966E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733" y="4718033"/>
            <a:ext cx="10634738" cy="1175039"/>
          </a:xfrm>
        </p:spPr>
        <p:txBody>
          <a:bodyPr anchor="b"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By Ariel Avshalom</a:t>
            </a:r>
          </a:p>
          <a:p>
            <a:r>
              <a:rPr lang="en-US" sz="1800" dirty="0">
                <a:solidFill>
                  <a:schemeClr val="bg1"/>
                </a:solidFill>
              </a:rPr>
              <a:t>Lecture 4: Proof by contradiction</a:t>
            </a:r>
          </a:p>
          <a:p>
            <a:r>
              <a:rPr lang="en-US" sz="1800" dirty="0">
                <a:solidFill>
                  <a:schemeClr val="bg1"/>
                </a:solidFill>
              </a:rPr>
              <a:t>CISC 2210</a:t>
            </a:r>
          </a:p>
        </p:txBody>
      </p:sp>
    </p:spTree>
    <p:extLst>
      <p:ext uri="{BB962C8B-B14F-4D97-AF65-F5344CB8AC3E}">
        <p14:creationId xmlns:p14="http://schemas.microsoft.com/office/powerpoint/2010/main" val="590442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70F2F-F723-4DFF-B237-C752CA69F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boring math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EE8BB-2116-4AF3-828B-7C4D37A2E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Proving the square root of 2 is irrational: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https://www.khanacademy.org/math/algebra/x2f8bb11595b61c86:irrational-numbers/x2f8bb11595b61c86:proofs-concerning-irrational-numbers/v/proof-that-square-root-of-2-is-irrational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 bit more complicated: 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https://www.youtube.com/watch?v=zEXcsZo4hOQ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427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CDD8E39-EA14-4679-9655-1BFF5A7B6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Image result for things that aren't proofs">
            <a:extLst>
              <a:ext uri="{FF2B5EF4-FFF2-40B4-BE49-F238E27FC236}">
                <a16:creationId xmlns:a16="http://schemas.microsoft.com/office/drawing/2014/main" id="{50422891-85DA-4D9E-95CC-671A3729A5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89" r="1" b="1"/>
          <a:stretch/>
        </p:blipFill>
        <p:spPr bwMode="auto"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0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1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0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  <a:scene3d>
            <a:camera prst="orthographicFront">
              <a:rot lat="0" lon="21599965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01D673-80B7-4253-817A-1A6137AE8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1709" y="3512557"/>
            <a:ext cx="5552090" cy="1191873"/>
          </a:xfrm>
        </p:spPr>
        <p:txBody>
          <a:bodyPr anchor="b">
            <a:normAutofit/>
          </a:bodyPr>
          <a:lstStyle/>
          <a:p>
            <a:r>
              <a:rPr lang="en-US" sz="3600" dirty="0"/>
              <a:t>Things that aren’t proofs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CA626-797E-41E0-BC73-4561C6C6B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1577" y="4670612"/>
            <a:ext cx="5912222" cy="2088776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hlinkClick r:id="rId4"/>
              </a:rPr>
              <a:t>https://www.youtube.com/watch?v=CAkMUdeB06o</a:t>
            </a:r>
            <a:endParaRPr lang="en-US" sz="16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The above video is cool and honestly awesome, </a:t>
            </a:r>
            <a:r>
              <a:rPr lang="en-US" sz="1600" b="1" dirty="0"/>
              <a:t>but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It </a:t>
            </a:r>
            <a:r>
              <a:rPr lang="en-US" sz="1600" i="1" dirty="0"/>
              <a:t>isn’t</a:t>
            </a:r>
            <a:r>
              <a:rPr lang="en-US" sz="1600" dirty="0"/>
              <a:t> actually a proof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It’s really an attempt at a proof by example and unless you can prove every single right triangle in existence using that method you aren’t getting anywhere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(nor are you going anywhere if you try)</a:t>
            </a:r>
          </a:p>
        </p:txBody>
      </p:sp>
    </p:spTree>
    <p:extLst>
      <p:ext uri="{BB962C8B-B14F-4D97-AF65-F5344CB8AC3E}">
        <p14:creationId xmlns:p14="http://schemas.microsoft.com/office/powerpoint/2010/main" val="2066967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97788-095D-42FB-B925-39E1151F3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3F638-05C3-4A7B-A20F-2BF0EF9C2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Chapter 10 of the book </a:t>
            </a:r>
            <a:r>
              <a:rPr lang="en-US" dirty="0">
                <a:hlinkClick r:id="rId2"/>
              </a:rPr>
              <a:t>https://www.people.vcu.edu/~rhammack/Discrete/Alpha.pdf</a:t>
            </a:r>
            <a:endParaRPr lang="en-US" dirty="0"/>
          </a:p>
          <a:p>
            <a:r>
              <a:rPr lang="en-US" dirty="0"/>
              <a:t>We won’t cover the halting problem in this lecture, but may talk about in the future</a:t>
            </a:r>
          </a:p>
          <a:p>
            <a:r>
              <a:rPr lang="en-US" dirty="0"/>
              <a:t>The book gives a good brief explanation of it, but there is a lot of information available about it online</a:t>
            </a:r>
          </a:p>
        </p:txBody>
      </p:sp>
    </p:spTree>
    <p:extLst>
      <p:ext uri="{BB962C8B-B14F-4D97-AF65-F5344CB8AC3E}">
        <p14:creationId xmlns:p14="http://schemas.microsoft.com/office/powerpoint/2010/main" val="289853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68EBBB4-DF6A-4503-AA1C-A6E78AF32C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27A7B7-1B6D-432E-B2C4-E71C6C361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E27DBEE0-99A4-4464-9371-C89D97E7A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7136182 w 12192000"/>
              <a:gd name="connsiteY1" fmla="*/ 0 h 6858000"/>
              <a:gd name="connsiteX2" fmla="*/ 7136182 w 12192000"/>
              <a:gd name="connsiteY2" fmla="*/ 335 h 6858000"/>
              <a:gd name="connsiteX3" fmla="*/ 7215619 w 12192000"/>
              <a:gd name="connsiteY3" fmla="*/ 2368586 h 6858000"/>
              <a:gd name="connsiteX4" fmla="*/ 7295436 w 12192000"/>
              <a:gd name="connsiteY4" fmla="*/ 3753611 h 6858000"/>
              <a:gd name="connsiteX5" fmla="*/ 7397299 w 12192000"/>
              <a:gd name="connsiteY5" fmla="*/ 4072305 h 6858000"/>
              <a:gd name="connsiteX6" fmla="*/ 7445569 w 12192000"/>
              <a:gd name="connsiteY6" fmla="*/ 4526719 h 6858000"/>
              <a:gd name="connsiteX7" fmla="*/ 7531468 w 12192000"/>
              <a:gd name="connsiteY7" fmla="*/ 5116854 h 6858000"/>
              <a:gd name="connsiteX8" fmla="*/ 7590760 w 12192000"/>
              <a:gd name="connsiteY8" fmla="*/ 5630249 h 6858000"/>
              <a:gd name="connsiteX9" fmla="*/ 7884185 w 12192000"/>
              <a:gd name="connsiteY9" fmla="*/ 5724081 h 6858000"/>
              <a:gd name="connsiteX10" fmla="*/ 8115655 w 12192000"/>
              <a:gd name="connsiteY10" fmla="*/ 5424488 h 6858000"/>
              <a:gd name="connsiteX11" fmla="*/ 8264267 w 12192000"/>
              <a:gd name="connsiteY11" fmla="*/ 5616845 h 6858000"/>
              <a:gd name="connsiteX12" fmla="*/ 8453928 w 12192000"/>
              <a:gd name="connsiteY12" fmla="*/ 5348754 h 6858000"/>
              <a:gd name="connsiteX13" fmla="*/ 8615844 w 12192000"/>
              <a:gd name="connsiteY13" fmla="*/ 5190580 h 6858000"/>
              <a:gd name="connsiteX14" fmla="*/ 8701363 w 12192000"/>
              <a:gd name="connsiteY14" fmla="*/ 4645684 h 6858000"/>
              <a:gd name="connsiteX15" fmla="*/ 8801704 w 12192000"/>
              <a:gd name="connsiteY15" fmla="*/ 4490862 h 6858000"/>
              <a:gd name="connsiteX16" fmla="*/ 8859097 w 12192000"/>
              <a:gd name="connsiteY16" fmla="*/ 4649036 h 6858000"/>
              <a:gd name="connsiteX17" fmla="*/ 8816528 w 12192000"/>
              <a:gd name="connsiteY17" fmla="*/ 5258608 h 6858000"/>
              <a:gd name="connsiteX18" fmla="*/ 8908507 w 12192000"/>
              <a:gd name="connsiteY18" fmla="*/ 5148354 h 6858000"/>
              <a:gd name="connsiteX19" fmla="*/ 9112612 w 12192000"/>
              <a:gd name="connsiteY19" fmla="*/ 4460032 h 6858000"/>
              <a:gd name="connsiteX20" fmla="*/ 9242220 w 12192000"/>
              <a:gd name="connsiteY20" fmla="*/ 4342071 h 6858000"/>
              <a:gd name="connsiteX21" fmla="*/ 9341422 w 12192000"/>
              <a:gd name="connsiteY21" fmla="*/ 4562911 h 6858000"/>
              <a:gd name="connsiteX22" fmla="*/ 9480152 w 12192000"/>
              <a:gd name="connsiteY22" fmla="*/ 5150031 h 6858000"/>
              <a:gd name="connsiteX23" fmla="*/ 9561110 w 12192000"/>
              <a:gd name="connsiteY23" fmla="*/ 4866524 h 6858000"/>
              <a:gd name="connsiteX24" fmla="*/ 9881520 w 12192000"/>
              <a:gd name="connsiteY24" fmla="*/ 4313922 h 6858000"/>
              <a:gd name="connsiteX25" fmla="*/ 10094366 w 12192000"/>
              <a:gd name="connsiteY25" fmla="*/ 4813241 h 6858000"/>
              <a:gd name="connsiteX26" fmla="*/ 10237276 w 12192000"/>
              <a:gd name="connsiteY26" fmla="*/ 4416132 h 6858000"/>
              <a:gd name="connsiteX27" fmla="*/ 10324315 w 12192000"/>
              <a:gd name="connsiteY27" fmla="*/ 4322299 h 6858000"/>
              <a:gd name="connsiteX28" fmla="*/ 10344080 w 12192000"/>
              <a:gd name="connsiteY28" fmla="*/ 4373907 h 6858000"/>
              <a:gd name="connsiteX29" fmla="*/ 10527280 w 12192000"/>
              <a:gd name="connsiteY29" fmla="*/ 3490211 h 6858000"/>
              <a:gd name="connsiteX30" fmla="*/ 10594174 w 12192000"/>
              <a:gd name="connsiteY30" fmla="*/ 3861183 h 6858000"/>
              <a:gd name="connsiteX31" fmla="*/ 11258180 w 12192000"/>
              <a:gd name="connsiteY31" fmla="*/ 1488576 h 6858000"/>
              <a:gd name="connsiteX32" fmla="*/ 11362322 w 12192000"/>
              <a:gd name="connsiteY32" fmla="*/ 0 h 6858000"/>
              <a:gd name="connsiteX33" fmla="*/ 12192000 w 12192000"/>
              <a:gd name="connsiteY33" fmla="*/ 0 h 6858000"/>
              <a:gd name="connsiteX34" fmla="*/ 12192000 w 12192000"/>
              <a:gd name="connsiteY34" fmla="*/ 6858000 h 6858000"/>
              <a:gd name="connsiteX35" fmla="*/ 0 w 12192000"/>
              <a:gd name="connsiteY3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7136182" y="0"/>
                </a:lnTo>
                <a:lnTo>
                  <a:pt x="7136182" y="335"/>
                </a:lnTo>
                <a:cubicBezTo>
                  <a:pt x="7149485" y="1194346"/>
                  <a:pt x="7215999" y="2368586"/>
                  <a:pt x="7215619" y="2368586"/>
                </a:cubicBezTo>
                <a:cubicBezTo>
                  <a:pt x="7215999" y="2370261"/>
                  <a:pt x="7261609" y="3524058"/>
                  <a:pt x="7295436" y="3753611"/>
                </a:cubicBezTo>
                <a:cubicBezTo>
                  <a:pt x="7329643" y="3986516"/>
                  <a:pt x="7366892" y="3841746"/>
                  <a:pt x="7397299" y="4072305"/>
                </a:cubicBezTo>
                <a:cubicBezTo>
                  <a:pt x="7410602" y="4226792"/>
                  <a:pt x="7396538" y="4381615"/>
                  <a:pt x="7445569" y="4526719"/>
                </a:cubicBezTo>
                <a:cubicBezTo>
                  <a:pt x="7442148" y="4749905"/>
                  <a:pt x="7507522" y="4896349"/>
                  <a:pt x="7531468" y="5116854"/>
                </a:cubicBezTo>
                <a:cubicBezTo>
                  <a:pt x="7542490" y="5292454"/>
                  <a:pt x="7518165" y="5467049"/>
                  <a:pt x="7590760" y="5630249"/>
                </a:cubicBezTo>
                <a:cubicBezTo>
                  <a:pt x="7648913" y="5755916"/>
                  <a:pt x="7723029" y="5854440"/>
                  <a:pt x="7884185" y="5724081"/>
                </a:cubicBezTo>
                <a:cubicBezTo>
                  <a:pt x="7883045" y="5562555"/>
                  <a:pt x="8152523" y="5586684"/>
                  <a:pt x="8115655" y="5424488"/>
                </a:cubicBezTo>
                <a:cubicBezTo>
                  <a:pt x="8237281" y="5459341"/>
                  <a:pt x="8173428" y="5573280"/>
                  <a:pt x="8264267" y="5616845"/>
                </a:cubicBezTo>
                <a:cubicBezTo>
                  <a:pt x="8342565" y="5535411"/>
                  <a:pt x="8290493" y="5372882"/>
                  <a:pt x="8453928" y="5348754"/>
                </a:cubicBezTo>
                <a:cubicBezTo>
                  <a:pt x="8621165" y="5384611"/>
                  <a:pt x="8603300" y="5278045"/>
                  <a:pt x="8615844" y="5190580"/>
                </a:cubicBezTo>
                <a:cubicBezTo>
                  <a:pt x="8640930" y="4983479"/>
                  <a:pt x="8661074" y="4848093"/>
                  <a:pt x="8701363" y="4645684"/>
                </a:cubicBezTo>
                <a:cubicBezTo>
                  <a:pt x="8712764" y="4595082"/>
                  <a:pt x="8689960" y="4479468"/>
                  <a:pt x="8801704" y="4490862"/>
                </a:cubicBezTo>
                <a:cubicBezTo>
                  <a:pt x="8887983" y="4501920"/>
                  <a:pt x="8855296" y="4593407"/>
                  <a:pt x="8859097" y="4649036"/>
                </a:cubicBezTo>
                <a:cubicBezTo>
                  <a:pt x="8892544" y="4963372"/>
                  <a:pt x="8818808" y="4944941"/>
                  <a:pt x="8816528" y="5258608"/>
                </a:cubicBezTo>
                <a:cubicBezTo>
                  <a:pt x="8816147" y="5271006"/>
                  <a:pt x="8871260" y="5282066"/>
                  <a:pt x="8908507" y="5148354"/>
                </a:cubicBezTo>
                <a:cubicBezTo>
                  <a:pt x="8981484" y="4884620"/>
                  <a:pt x="9068522" y="4676850"/>
                  <a:pt x="9112612" y="4460032"/>
                </a:cubicBezTo>
                <a:cubicBezTo>
                  <a:pt x="9165063" y="4506612"/>
                  <a:pt x="9210294" y="4296495"/>
                  <a:pt x="9242220" y="4342071"/>
                </a:cubicBezTo>
                <a:cubicBezTo>
                  <a:pt x="9257044" y="4418812"/>
                  <a:pt x="9283648" y="4492872"/>
                  <a:pt x="9341422" y="4562911"/>
                </a:cubicBezTo>
                <a:cubicBezTo>
                  <a:pt x="9391213" y="4774703"/>
                  <a:pt x="9336860" y="4972085"/>
                  <a:pt x="9480152" y="5150031"/>
                </a:cubicBezTo>
                <a:cubicBezTo>
                  <a:pt x="9480152" y="5150031"/>
                  <a:pt x="9482432" y="5095407"/>
                  <a:pt x="9561110" y="4866524"/>
                </a:cubicBezTo>
                <a:cubicBezTo>
                  <a:pt x="9624583" y="4682212"/>
                  <a:pt x="9705921" y="4777385"/>
                  <a:pt x="9881520" y="4313922"/>
                </a:cubicBezTo>
                <a:cubicBezTo>
                  <a:pt x="9929790" y="4492202"/>
                  <a:pt x="9821466" y="4720414"/>
                  <a:pt x="10094366" y="4813241"/>
                </a:cubicBezTo>
                <a:cubicBezTo>
                  <a:pt x="10147197" y="4677855"/>
                  <a:pt x="10106528" y="4511974"/>
                  <a:pt x="10237276" y="4416132"/>
                </a:cubicBezTo>
                <a:cubicBezTo>
                  <a:pt x="10275285" y="4388317"/>
                  <a:pt x="10302651" y="4356481"/>
                  <a:pt x="10324315" y="4322299"/>
                </a:cubicBezTo>
                <a:cubicBezTo>
                  <a:pt x="10330777" y="4339726"/>
                  <a:pt x="10337619" y="4357821"/>
                  <a:pt x="10344080" y="4373907"/>
                </a:cubicBezTo>
                <a:cubicBezTo>
                  <a:pt x="10370306" y="4346763"/>
                  <a:pt x="10519678" y="3662796"/>
                  <a:pt x="10527280" y="3490211"/>
                </a:cubicBezTo>
                <a:cubicBezTo>
                  <a:pt x="10565288" y="3612863"/>
                  <a:pt x="10594174" y="3861183"/>
                  <a:pt x="10594174" y="3861183"/>
                </a:cubicBezTo>
                <a:cubicBezTo>
                  <a:pt x="10594174" y="3861183"/>
                  <a:pt x="10758371" y="3809910"/>
                  <a:pt x="11258180" y="1488576"/>
                </a:cubicBezTo>
                <a:cubicBezTo>
                  <a:pt x="11297708" y="1305268"/>
                  <a:pt x="11334195" y="675255"/>
                  <a:pt x="11362322" y="0"/>
                </a:cubicBez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44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E118D1-2B76-4F4F-B3AE-DEF9BC137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406005"/>
            <a:ext cx="5257800" cy="28067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What is a proof by contradiction?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C2209-4998-4898-A31B-594653D28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4279787"/>
            <a:ext cx="5257800" cy="146787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400" cap="all" dirty="0">
                <a:solidFill>
                  <a:srgbClr val="FFFFFF"/>
                </a:solidFill>
              </a:rPr>
              <a:t>Sometimes, the best way to prove something is to show that any other possibility is impossible</a:t>
            </a:r>
          </a:p>
        </p:txBody>
      </p:sp>
      <p:pic>
        <p:nvPicPr>
          <p:cNvPr id="1026" name="Picture 2" descr="Image result for cliff edge falling off">
            <a:extLst>
              <a:ext uri="{FF2B5EF4-FFF2-40B4-BE49-F238E27FC236}">
                <a16:creationId xmlns:a16="http://schemas.microsoft.com/office/drawing/2014/main" id="{A5E3C50D-3F61-448D-BDC3-A8CF51E69B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77"/>
          <a:stretch/>
        </p:blipFill>
        <p:spPr bwMode="auto">
          <a:xfrm>
            <a:off x="1846791" y="570766"/>
            <a:ext cx="2743201" cy="276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AF603BE3-5F50-40BB-9B2F-CF40B2F99A2E}"/>
              </a:ext>
            </a:extLst>
          </p:cNvPr>
          <p:cNvSpPr/>
          <p:nvPr/>
        </p:nvSpPr>
        <p:spPr>
          <a:xfrm flipH="1">
            <a:off x="181332" y="51237"/>
            <a:ext cx="1740526" cy="1330468"/>
          </a:xfrm>
          <a:prstGeom prst="cloudCallout">
            <a:avLst>
              <a:gd name="adj1" fmla="val -97582"/>
              <a:gd name="adj2" fmla="val 702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only viable path</a:t>
            </a:r>
          </a:p>
        </p:txBody>
      </p:sp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3BDCBECB-C2EB-446D-BBBA-AA534FBDDEE0}"/>
              </a:ext>
            </a:extLst>
          </p:cNvPr>
          <p:cNvSpPr/>
          <p:nvPr/>
        </p:nvSpPr>
        <p:spPr>
          <a:xfrm>
            <a:off x="4123617" y="-12615"/>
            <a:ext cx="2438759" cy="715617"/>
          </a:xfrm>
          <a:prstGeom prst="cloudCallout">
            <a:avLst>
              <a:gd name="adj1" fmla="val -54020"/>
              <a:gd name="adj2" fmla="val 2017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Any other way</a:t>
            </a:r>
          </a:p>
        </p:txBody>
      </p:sp>
    </p:spTree>
    <p:extLst>
      <p:ext uri="{BB962C8B-B14F-4D97-AF65-F5344CB8AC3E}">
        <p14:creationId xmlns:p14="http://schemas.microsoft.com/office/powerpoint/2010/main" val="269733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push.wav"/>
          </p:stSnd>
        </p:sndAc>
      </p:transition>
    </mc:Choice>
    <mc:Fallback xmlns="">
      <p:transition spd="slow">
        <p:sndAc>
          <p:stSnd>
            <p:snd r:embed="rId6" name="push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2" presetClass="emph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C2061C-F21E-4587-9069-C695CE730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/>
              <a:t>How does this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5C4E2-EA36-489F-806F-EE35FE8B0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We need to force a contradiction (</a:t>
            </a:r>
            <a:r>
              <a:rPr lang="en-US" sz="2000" b="1" dirty="0"/>
              <a:t>C</a:t>
            </a:r>
            <a:r>
              <a:rPr lang="en-US" sz="2000" dirty="0"/>
              <a:t>) by assuming that what we’re trying to prove is false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Then once we find a contradiction using sound logic, we follow back to the first line and show that </a:t>
            </a:r>
            <a:r>
              <a:rPr lang="en-US" sz="2000" b="1" dirty="0"/>
              <a:t>that</a:t>
            </a:r>
            <a:r>
              <a:rPr lang="en-US" sz="2000" dirty="0"/>
              <a:t> line is the only false one (i.e. assume our conjecture to be false)</a:t>
            </a:r>
          </a:p>
        </p:txBody>
      </p:sp>
      <p:pic>
        <p:nvPicPr>
          <p:cNvPr id="2050" name="Picture 2" descr="Image result for contradiction">
            <a:extLst>
              <a:ext uri="{FF2B5EF4-FFF2-40B4-BE49-F238E27FC236}">
                <a16:creationId xmlns:a16="http://schemas.microsoft.com/office/drawing/2014/main" id="{6C86ABD6-24F0-4B88-80D1-60074D10E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43934" y="2623381"/>
            <a:ext cx="6504599" cy="125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11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354A38-AC4A-4D1B-8A35-34F8CC2A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General structure: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A4C47-ED38-4A4A-ACDF-70F02333B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6"/>
            <a:ext cx="4619621" cy="4275321"/>
          </a:xfrm>
        </p:spPr>
        <p:txBody>
          <a:bodyPr>
            <a:normAutofit/>
          </a:bodyPr>
          <a:lstStyle/>
          <a:p>
            <a:r>
              <a:rPr lang="en-US" sz="2000" dirty="0"/>
              <a:t>P = our hypothesis</a:t>
            </a:r>
          </a:p>
          <a:p>
            <a:r>
              <a:rPr lang="en-US" sz="2000" dirty="0"/>
              <a:t>Assume ¬P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A contradiction (</a:t>
            </a:r>
            <a:r>
              <a:rPr lang="en-US" sz="2000" b="1" dirty="0"/>
              <a:t>⊥ or ↯ or ⇒⇐</a:t>
            </a:r>
            <a:r>
              <a:rPr lang="en-US" sz="2000" dirty="0"/>
              <a:t>)</a:t>
            </a:r>
          </a:p>
          <a:p>
            <a:r>
              <a:rPr lang="en-US" sz="2000" dirty="0"/>
              <a:t>Therefore P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3074" name="Picture 2" descr="Image result for absurdity">
            <a:extLst>
              <a:ext uri="{FF2B5EF4-FFF2-40B4-BE49-F238E27FC236}">
                <a16:creationId xmlns:a16="http://schemas.microsoft.com/office/drawing/2014/main" id="{38D3E165-E322-4A4F-9A9C-DD3894DD83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69" t="12325" r="31194" b="932"/>
          <a:stretch/>
        </p:blipFill>
        <p:spPr bwMode="auto">
          <a:xfrm>
            <a:off x="4845232" y="1137684"/>
            <a:ext cx="7343720" cy="5720316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eft Bracket 3">
            <a:extLst>
              <a:ext uri="{FF2B5EF4-FFF2-40B4-BE49-F238E27FC236}">
                <a16:creationId xmlns:a16="http://schemas.microsoft.com/office/drawing/2014/main" id="{0E3D5378-CBAE-41EB-888C-2DE366A54EF4}"/>
              </a:ext>
            </a:extLst>
          </p:cNvPr>
          <p:cNvSpPr/>
          <p:nvPr/>
        </p:nvSpPr>
        <p:spPr>
          <a:xfrm>
            <a:off x="886691" y="3103418"/>
            <a:ext cx="2239818" cy="2332182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/>
              <a:t>Beautiful and correct logic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43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 decel="100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decel="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800" decel="100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800" decel="100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800" decel="100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800" decel="100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800" decel="100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800" decel="100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800" decel="100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800" decel="100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8886A6-5426-494B-96D8-D962D2BA0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A3ED336-C09E-46E8-9774-B977D15FC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2347"/>
            <a:ext cx="12191999" cy="6105653"/>
          </a:xfrm>
          <a:custGeom>
            <a:avLst/>
            <a:gdLst>
              <a:gd name="connsiteX0" fmla="*/ 7538181 w 12191999"/>
              <a:gd name="connsiteY0" fmla="*/ 484 h 6105653"/>
              <a:gd name="connsiteX1" fmla="*/ 7569993 w 12191999"/>
              <a:gd name="connsiteY1" fmla="*/ 5527 h 6105653"/>
              <a:gd name="connsiteX2" fmla="*/ 7587853 w 12191999"/>
              <a:gd name="connsiteY2" fmla="*/ 84028 h 6105653"/>
              <a:gd name="connsiteX3" fmla="*/ 7559278 w 12191999"/>
              <a:gd name="connsiteY3" fmla="*/ 325347 h 6105653"/>
              <a:gd name="connsiteX4" fmla="*/ 7795021 w 12191999"/>
              <a:gd name="connsiteY4" fmla="*/ 25878 h 6105653"/>
              <a:gd name="connsiteX5" fmla="*/ 7759302 w 12191999"/>
              <a:gd name="connsiteY5" fmla="*/ 249752 h 6105653"/>
              <a:gd name="connsiteX6" fmla="*/ 7852171 w 12191999"/>
              <a:gd name="connsiteY6" fmla="*/ 313717 h 6105653"/>
              <a:gd name="connsiteX7" fmla="*/ 8002190 w 12191999"/>
              <a:gd name="connsiteY7" fmla="*/ 418385 h 6105653"/>
              <a:gd name="connsiteX8" fmla="*/ 8084343 w 12191999"/>
              <a:gd name="connsiteY8" fmla="*/ 491072 h 6105653"/>
              <a:gd name="connsiteX9" fmla="*/ 8348662 w 12191999"/>
              <a:gd name="connsiteY9" fmla="*/ 520146 h 6105653"/>
              <a:gd name="connsiteX10" fmla="*/ 8637984 w 12191999"/>
              <a:gd name="connsiteY10" fmla="*/ 459090 h 6105653"/>
              <a:gd name="connsiteX11" fmla="*/ 8784431 w 12191999"/>
              <a:gd name="connsiteY11" fmla="*/ 290457 h 6105653"/>
              <a:gd name="connsiteX12" fmla="*/ 8948737 w 12191999"/>
              <a:gd name="connsiteY12" fmla="*/ 339884 h 6105653"/>
              <a:gd name="connsiteX13" fmla="*/ 8848725 w 12191999"/>
              <a:gd name="connsiteY13" fmla="*/ 697501 h 6105653"/>
              <a:gd name="connsiteX14" fmla="*/ 9238059 w 12191999"/>
              <a:gd name="connsiteY14" fmla="*/ 165437 h 6105653"/>
              <a:gd name="connsiteX15" fmla="*/ 9255919 w 12191999"/>
              <a:gd name="connsiteY15" fmla="*/ 255567 h 6105653"/>
              <a:gd name="connsiteX16" fmla="*/ 9477374 w 12191999"/>
              <a:gd name="connsiteY16" fmla="*/ 578295 h 6105653"/>
              <a:gd name="connsiteX17" fmla="*/ 9488091 w 12191999"/>
              <a:gd name="connsiteY17" fmla="*/ 595740 h 6105653"/>
              <a:gd name="connsiteX18" fmla="*/ 9627393 w 12191999"/>
              <a:gd name="connsiteY18" fmla="*/ 650981 h 6105653"/>
              <a:gd name="connsiteX19" fmla="*/ 9648824 w 12191999"/>
              <a:gd name="connsiteY19" fmla="*/ 825429 h 6105653"/>
              <a:gd name="connsiteX20" fmla="*/ 9616678 w 12191999"/>
              <a:gd name="connsiteY20" fmla="*/ 970802 h 6105653"/>
              <a:gd name="connsiteX21" fmla="*/ 9655968 w 12191999"/>
              <a:gd name="connsiteY21" fmla="*/ 1127805 h 6105653"/>
              <a:gd name="connsiteX22" fmla="*/ 9638109 w 12191999"/>
              <a:gd name="connsiteY22" fmla="*/ 1267362 h 6105653"/>
              <a:gd name="connsiteX23" fmla="*/ 9663111 w 12191999"/>
              <a:gd name="connsiteY23" fmla="*/ 1386568 h 6105653"/>
              <a:gd name="connsiteX24" fmla="*/ 9780984 w 12191999"/>
              <a:gd name="connsiteY24" fmla="*/ 1270269 h 6105653"/>
              <a:gd name="connsiteX25" fmla="*/ 9780984 w 12191999"/>
              <a:gd name="connsiteY25" fmla="*/ 1107452 h 6105653"/>
              <a:gd name="connsiteX26" fmla="*/ 9855993 w 12191999"/>
              <a:gd name="connsiteY26" fmla="*/ 991154 h 6105653"/>
              <a:gd name="connsiteX27" fmla="*/ 9991724 w 12191999"/>
              <a:gd name="connsiteY27" fmla="*/ 880670 h 6105653"/>
              <a:gd name="connsiteX28" fmla="*/ 10209609 w 12191999"/>
              <a:gd name="connsiteY28" fmla="*/ 491071 h 6105653"/>
              <a:gd name="connsiteX29" fmla="*/ 10291762 w 12191999"/>
              <a:gd name="connsiteY29" fmla="*/ 421292 h 6105653"/>
              <a:gd name="connsiteX30" fmla="*/ 9973865 w 12191999"/>
              <a:gd name="connsiteY30" fmla="*/ 1531941 h 6105653"/>
              <a:gd name="connsiteX31" fmla="*/ 10106024 w 12191999"/>
              <a:gd name="connsiteY31" fmla="*/ 1188861 h 6105653"/>
              <a:gd name="connsiteX32" fmla="*/ 10081022 w 12191999"/>
              <a:gd name="connsiteY32" fmla="*/ 1421458 h 6105653"/>
              <a:gd name="connsiteX33" fmla="*/ 10170318 w 12191999"/>
              <a:gd name="connsiteY33" fmla="*/ 1549385 h 6105653"/>
              <a:gd name="connsiteX34" fmla="*/ 10198893 w 12191999"/>
              <a:gd name="connsiteY34" fmla="*/ 1549385 h 6105653"/>
              <a:gd name="connsiteX35" fmla="*/ 10281046 w 12191999"/>
              <a:gd name="connsiteY35" fmla="*/ 1453439 h 6105653"/>
              <a:gd name="connsiteX36" fmla="*/ 10334625 w 12191999"/>
              <a:gd name="connsiteY36" fmla="*/ 1398198 h 6105653"/>
              <a:gd name="connsiteX37" fmla="*/ 10527506 w 12191999"/>
              <a:gd name="connsiteY37" fmla="*/ 1247010 h 6105653"/>
              <a:gd name="connsiteX38" fmla="*/ 10548937 w 12191999"/>
              <a:gd name="connsiteY38" fmla="*/ 1354586 h 6105653"/>
              <a:gd name="connsiteX39" fmla="*/ 10588228 w 12191999"/>
              <a:gd name="connsiteY39" fmla="*/ 1395290 h 6105653"/>
              <a:gd name="connsiteX40" fmla="*/ 10645378 w 12191999"/>
              <a:gd name="connsiteY40" fmla="*/ 1366216 h 6105653"/>
              <a:gd name="connsiteX41" fmla="*/ 10820400 w 12191999"/>
              <a:gd name="connsiteY41" fmla="*/ 1031858 h 6105653"/>
              <a:gd name="connsiteX42" fmla="*/ 10956131 w 12191999"/>
              <a:gd name="connsiteY42" fmla="*/ 1005691 h 6105653"/>
              <a:gd name="connsiteX43" fmla="*/ 10977562 w 12191999"/>
              <a:gd name="connsiteY43" fmla="*/ 1069655 h 6105653"/>
              <a:gd name="connsiteX44" fmla="*/ 10966847 w 12191999"/>
              <a:gd name="connsiteY44" fmla="*/ 1142341 h 6105653"/>
              <a:gd name="connsiteX45" fmla="*/ 11074003 w 12191999"/>
              <a:gd name="connsiteY45" fmla="*/ 1084192 h 6105653"/>
              <a:gd name="connsiteX46" fmla="*/ 11181159 w 12191999"/>
              <a:gd name="connsiteY46" fmla="*/ 848688 h 6105653"/>
              <a:gd name="connsiteX47" fmla="*/ 11238309 w 12191999"/>
              <a:gd name="connsiteY47" fmla="*/ 805077 h 6105653"/>
              <a:gd name="connsiteX48" fmla="*/ 11266884 w 12191999"/>
              <a:gd name="connsiteY48" fmla="*/ 863226 h 6105653"/>
              <a:gd name="connsiteX49" fmla="*/ 11277600 w 12191999"/>
              <a:gd name="connsiteY49" fmla="*/ 906838 h 6105653"/>
              <a:gd name="connsiteX50" fmla="*/ 11724084 w 12191999"/>
              <a:gd name="connsiteY50" fmla="*/ 5527 h 6105653"/>
              <a:gd name="connsiteX51" fmla="*/ 11727656 w 12191999"/>
              <a:gd name="connsiteY51" fmla="*/ 209048 h 6105653"/>
              <a:gd name="connsiteX52" fmla="*/ 11656218 w 12191999"/>
              <a:gd name="connsiteY52" fmla="*/ 409663 h 6105653"/>
              <a:gd name="connsiteX53" fmla="*/ 11666934 w 12191999"/>
              <a:gd name="connsiteY53" fmla="*/ 621907 h 6105653"/>
              <a:gd name="connsiteX54" fmla="*/ 11631215 w 12191999"/>
              <a:gd name="connsiteY54" fmla="*/ 822521 h 6105653"/>
              <a:gd name="connsiteX55" fmla="*/ 11631215 w 12191999"/>
              <a:gd name="connsiteY55" fmla="*/ 996969 h 6105653"/>
              <a:gd name="connsiteX56" fmla="*/ 11684793 w 12191999"/>
              <a:gd name="connsiteY56" fmla="*/ 834151 h 6105653"/>
              <a:gd name="connsiteX57" fmla="*/ 11774090 w 12191999"/>
              <a:gd name="connsiteY57" fmla="*/ 773095 h 6105653"/>
              <a:gd name="connsiteX58" fmla="*/ 11856243 w 12191999"/>
              <a:gd name="connsiteY58" fmla="*/ 793447 h 6105653"/>
              <a:gd name="connsiteX59" fmla="*/ 11831240 w 12191999"/>
              <a:gd name="connsiteY59" fmla="*/ 860319 h 6105653"/>
              <a:gd name="connsiteX60" fmla="*/ 11738371 w 12191999"/>
              <a:gd name="connsiteY60" fmla="*/ 938820 h 6105653"/>
              <a:gd name="connsiteX61" fmla="*/ 11795521 w 12191999"/>
              <a:gd name="connsiteY61" fmla="*/ 956264 h 6105653"/>
              <a:gd name="connsiteX62" fmla="*/ 11838384 w 12191999"/>
              <a:gd name="connsiteY62" fmla="*/ 1002784 h 6105653"/>
              <a:gd name="connsiteX63" fmla="*/ 11816952 w 12191999"/>
              <a:gd name="connsiteY63" fmla="*/ 1270269 h 6105653"/>
              <a:gd name="connsiteX64" fmla="*/ 11999118 w 12191999"/>
              <a:gd name="connsiteY64" fmla="*/ 1092915 h 6105653"/>
              <a:gd name="connsiteX65" fmla="*/ 12027693 w 12191999"/>
              <a:gd name="connsiteY65" fmla="*/ 979524 h 6105653"/>
              <a:gd name="connsiteX66" fmla="*/ 12102703 w 12191999"/>
              <a:gd name="connsiteY66" fmla="*/ 953357 h 6105653"/>
              <a:gd name="connsiteX67" fmla="*/ 12120562 w 12191999"/>
              <a:gd name="connsiteY67" fmla="*/ 1005691 h 6105653"/>
              <a:gd name="connsiteX68" fmla="*/ 12056268 w 12191999"/>
              <a:gd name="connsiteY68" fmla="*/ 1267362 h 6105653"/>
              <a:gd name="connsiteX69" fmla="*/ 12081272 w 12191999"/>
              <a:gd name="connsiteY69" fmla="*/ 1310974 h 6105653"/>
              <a:gd name="connsiteX70" fmla="*/ 12191999 w 12191999"/>
              <a:gd name="connsiteY70" fmla="*/ 1008598 h 6105653"/>
              <a:gd name="connsiteX71" fmla="*/ 12191999 w 12191999"/>
              <a:gd name="connsiteY71" fmla="*/ 6105653 h 6105653"/>
              <a:gd name="connsiteX72" fmla="*/ 0 w 12191999"/>
              <a:gd name="connsiteY72" fmla="*/ 6105653 h 6105653"/>
              <a:gd name="connsiteX73" fmla="*/ 0 w 12191999"/>
              <a:gd name="connsiteY73" fmla="*/ 927116 h 6105653"/>
              <a:gd name="connsiteX74" fmla="*/ 61930 w 12191999"/>
              <a:gd name="connsiteY74" fmla="*/ 902578 h 6105653"/>
              <a:gd name="connsiteX75" fmla="*/ 155971 w 12191999"/>
              <a:gd name="connsiteY75" fmla="*/ 883588 h 6105653"/>
              <a:gd name="connsiteX76" fmla="*/ 277414 w 12191999"/>
              <a:gd name="connsiteY76" fmla="*/ 802179 h 6105653"/>
              <a:gd name="connsiteX77" fmla="*/ 638174 w 12191999"/>
              <a:gd name="connsiteY77" fmla="*/ 430025 h 6105653"/>
              <a:gd name="connsiteX78" fmla="*/ 477440 w 12191999"/>
              <a:gd name="connsiteY78" fmla="*/ 784735 h 6105653"/>
              <a:gd name="connsiteX79" fmla="*/ 827483 w 12191999"/>
              <a:gd name="connsiteY79" fmla="*/ 418395 h 6105653"/>
              <a:gd name="connsiteX80" fmla="*/ 956071 w 12191999"/>
              <a:gd name="connsiteY80" fmla="*/ 241040 h 6105653"/>
              <a:gd name="connsiteX81" fmla="*/ 999268 w 12191999"/>
              <a:gd name="connsiteY81" fmla="*/ 192386 h 6105653"/>
              <a:gd name="connsiteX82" fmla="*/ 1031080 w 12191999"/>
              <a:gd name="connsiteY82" fmla="*/ 197429 h 6105653"/>
              <a:gd name="connsiteX83" fmla="*/ 1048940 w 12191999"/>
              <a:gd name="connsiteY83" fmla="*/ 275930 h 6105653"/>
              <a:gd name="connsiteX84" fmla="*/ 1020365 w 12191999"/>
              <a:gd name="connsiteY84" fmla="*/ 517249 h 6105653"/>
              <a:gd name="connsiteX85" fmla="*/ 1256108 w 12191999"/>
              <a:gd name="connsiteY85" fmla="*/ 217780 h 6105653"/>
              <a:gd name="connsiteX86" fmla="*/ 1220389 w 12191999"/>
              <a:gd name="connsiteY86" fmla="*/ 441654 h 6105653"/>
              <a:gd name="connsiteX87" fmla="*/ 1313258 w 12191999"/>
              <a:gd name="connsiteY87" fmla="*/ 505619 h 6105653"/>
              <a:gd name="connsiteX88" fmla="*/ 1463277 w 12191999"/>
              <a:gd name="connsiteY88" fmla="*/ 610287 h 6105653"/>
              <a:gd name="connsiteX89" fmla="*/ 1545430 w 12191999"/>
              <a:gd name="connsiteY89" fmla="*/ 682974 h 6105653"/>
              <a:gd name="connsiteX90" fmla="*/ 1809749 w 12191999"/>
              <a:gd name="connsiteY90" fmla="*/ 712048 h 6105653"/>
              <a:gd name="connsiteX91" fmla="*/ 2099071 w 12191999"/>
              <a:gd name="connsiteY91" fmla="*/ 650992 h 6105653"/>
              <a:gd name="connsiteX92" fmla="*/ 2245518 w 12191999"/>
              <a:gd name="connsiteY92" fmla="*/ 482359 h 6105653"/>
              <a:gd name="connsiteX93" fmla="*/ 2409824 w 12191999"/>
              <a:gd name="connsiteY93" fmla="*/ 531786 h 6105653"/>
              <a:gd name="connsiteX94" fmla="*/ 2309812 w 12191999"/>
              <a:gd name="connsiteY94" fmla="*/ 889403 h 6105653"/>
              <a:gd name="connsiteX95" fmla="*/ 2699146 w 12191999"/>
              <a:gd name="connsiteY95" fmla="*/ 357339 h 6105653"/>
              <a:gd name="connsiteX96" fmla="*/ 2717006 w 12191999"/>
              <a:gd name="connsiteY96" fmla="*/ 447469 h 6105653"/>
              <a:gd name="connsiteX97" fmla="*/ 2938461 w 12191999"/>
              <a:gd name="connsiteY97" fmla="*/ 770197 h 6105653"/>
              <a:gd name="connsiteX98" fmla="*/ 2949178 w 12191999"/>
              <a:gd name="connsiteY98" fmla="*/ 787642 h 6105653"/>
              <a:gd name="connsiteX99" fmla="*/ 3088480 w 12191999"/>
              <a:gd name="connsiteY99" fmla="*/ 842883 h 6105653"/>
              <a:gd name="connsiteX100" fmla="*/ 3109911 w 12191999"/>
              <a:gd name="connsiteY100" fmla="*/ 1017331 h 6105653"/>
              <a:gd name="connsiteX101" fmla="*/ 3077765 w 12191999"/>
              <a:gd name="connsiteY101" fmla="*/ 1162704 h 6105653"/>
              <a:gd name="connsiteX102" fmla="*/ 3117055 w 12191999"/>
              <a:gd name="connsiteY102" fmla="*/ 1319707 h 6105653"/>
              <a:gd name="connsiteX103" fmla="*/ 3099196 w 12191999"/>
              <a:gd name="connsiteY103" fmla="*/ 1459264 h 6105653"/>
              <a:gd name="connsiteX104" fmla="*/ 3124198 w 12191999"/>
              <a:gd name="connsiteY104" fmla="*/ 1578470 h 6105653"/>
              <a:gd name="connsiteX105" fmla="*/ 3242071 w 12191999"/>
              <a:gd name="connsiteY105" fmla="*/ 1462171 h 6105653"/>
              <a:gd name="connsiteX106" fmla="*/ 3242071 w 12191999"/>
              <a:gd name="connsiteY106" fmla="*/ 1299354 h 6105653"/>
              <a:gd name="connsiteX107" fmla="*/ 3317080 w 12191999"/>
              <a:gd name="connsiteY107" fmla="*/ 1183056 h 6105653"/>
              <a:gd name="connsiteX108" fmla="*/ 3452811 w 12191999"/>
              <a:gd name="connsiteY108" fmla="*/ 1072572 h 6105653"/>
              <a:gd name="connsiteX109" fmla="*/ 3670696 w 12191999"/>
              <a:gd name="connsiteY109" fmla="*/ 682973 h 6105653"/>
              <a:gd name="connsiteX110" fmla="*/ 3752849 w 12191999"/>
              <a:gd name="connsiteY110" fmla="*/ 613194 h 6105653"/>
              <a:gd name="connsiteX111" fmla="*/ 3434952 w 12191999"/>
              <a:gd name="connsiteY111" fmla="*/ 1723843 h 6105653"/>
              <a:gd name="connsiteX112" fmla="*/ 3567111 w 12191999"/>
              <a:gd name="connsiteY112" fmla="*/ 1380763 h 6105653"/>
              <a:gd name="connsiteX113" fmla="*/ 3542109 w 12191999"/>
              <a:gd name="connsiteY113" fmla="*/ 1613360 h 6105653"/>
              <a:gd name="connsiteX114" fmla="*/ 3631405 w 12191999"/>
              <a:gd name="connsiteY114" fmla="*/ 1741287 h 6105653"/>
              <a:gd name="connsiteX115" fmla="*/ 3659980 w 12191999"/>
              <a:gd name="connsiteY115" fmla="*/ 1741287 h 6105653"/>
              <a:gd name="connsiteX116" fmla="*/ 3742133 w 12191999"/>
              <a:gd name="connsiteY116" fmla="*/ 1645341 h 6105653"/>
              <a:gd name="connsiteX117" fmla="*/ 3795712 w 12191999"/>
              <a:gd name="connsiteY117" fmla="*/ 1590100 h 6105653"/>
              <a:gd name="connsiteX118" fmla="*/ 3988593 w 12191999"/>
              <a:gd name="connsiteY118" fmla="*/ 1438912 h 6105653"/>
              <a:gd name="connsiteX119" fmla="*/ 4010024 w 12191999"/>
              <a:gd name="connsiteY119" fmla="*/ 1546488 h 6105653"/>
              <a:gd name="connsiteX120" fmla="*/ 4049315 w 12191999"/>
              <a:gd name="connsiteY120" fmla="*/ 1587192 h 6105653"/>
              <a:gd name="connsiteX121" fmla="*/ 4106465 w 12191999"/>
              <a:gd name="connsiteY121" fmla="*/ 1558118 h 6105653"/>
              <a:gd name="connsiteX122" fmla="*/ 4281487 w 12191999"/>
              <a:gd name="connsiteY122" fmla="*/ 1223760 h 6105653"/>
              <a:gd name="connsiteX123" fmla="*/ 4417219 w 12191999"/>
              <a:gd name="connsiteY123" fmla="*/ 1197593 h 6105653"/>
              <a:gd name="connsiteX124" fmla="*/ 4438649 w 12191999"/>
              <a:gd name="connsiteY124" fmla="*/ 1261557 h 6105653"/>
              <a:gd name="connsiteX125" fmla="*/ 4427935 w 12191999"/>
              <a:gd name="connsiteY125" fmla="*/ 1334243 h 6105653"/>
              <a:gd name="connsiteX126" fmla="*/ 4535090 w 12191999"/>
              <a:gd name="connsiteY126" fmla="*/ 1276094 h 6105653"/>
              <a:gd name="connsiteX127" fmla="*/ 4642246 w 12191999"/>
              <a:gd name="connsiteY127" fmla="*/ 1040590 h 6105653"/>
              <a:gd name="connsiteX128" fmla="*/ 4699396 w 12191999"/>
              <a:gd name="connsiteY128" fmla="*/ 996979 h 6105653"/>
              <a:gd name="connsiteX129" fmla="*/ 4727971 w 12191999"/>
              <a:gd name="connsiteY129" fmla="*/ 1055128 h 6105653"/>
              <a:gd name="connsiteX130" fmla="*/ 4738688 w 12191999"/>
              <a:gd name="connsiteY130" fmla="*/ 1098740 h 6105653"/>
              <a:gd name="connsiteX131" fmla="*/ 5185172 w 12191999"/>
              <a:gd name="connsiteY131" fmla="*/ 197429 h 6105653"/>
              <a:gd name="connsiteX132" fmla="*/ 5188744 w 12191999"/>
              <a:gd name="connsiteY132" fmla="*/ 400950 h 6105653"/>
              <a:gd name="connsiteX133" fmla="*/ 5117306 w 12191999"/>
              <a:gd name="connsiteY133" fmla="*/ 601565 h 6105653"/>
              <a:gd name="connsiteX134" fmla="*/ 5128021 w 12191999"/>
              <a:gd name="connsiteY134" fmla="*/ 813809 h 6105653"/>
              <a:gd name="connsiteX135" fmla="*/ 5092302 w 12191999"/>
              <a:gd name="connsiteY135" fmla="*/ 1014423 h 6105653"/>
              <a:gd name="connsiteX136" fmla="*/ 5092302 w 12191999"/>
              <a:gd name="connsiteY136" fmla="*/ 1188871 h 6105653"/>
              <a:gd name="connsiteX137" fmla="*/ 5145880 w 12191999"/>
              <a:gd name="connsiteY137" fmla="*/ 1026053 h 6105653"/>
              <a:gd name="connsiteX138" fmla="*/ 5235177 w 12191999"/>
              <a:gd name="connsiteY138" fmla="*/ 964997 h 6105653"/>
              <a:gd name="connsiteX139" fmla="*/ 5317331 w 12191999"/>
              <a:gd name="connsiteY139" fmla="*/ 985349 h 6105653"/>
              <a:gd name="connsiteX140" fmla="*/ 5292327 w 12191999"/>
              <a:gd name="connsiteY140" fmla="*/ 1052221 h 6105653"/>
              <a:gd name="connsiteX141" fmla="*/ 5199458 w 12191999"/>
              <a:gd name="connsiteY141" fmla="*/ 1130722 h 6105653"/>
              <a:gd name="connsiteX142" fmla="*/ 5256608 w 12191999"/>
              <a:gd name="connsiteY142" fmla="*/ 1148166 h 6105653"/>
              <a:gd name="connsiteX143" fmla="*/ 5299471 w 12191999"/>
              <a:gd name="connsiteY143" fmla="*/ 1194686 h 6105653"/>
              <a:gd name="connsiteX144" fmla="*/ 5278039 w 12191999"/>
              <a:gd name="connsiteY144" fmla="*/ 1462171 h 6105653"/>
              <a:gd name="connsiteX145" fmla="*/ 5460205 w 12191999"/>
              <a:gd name="connsiteY145" fmla="*/ 1284817 h 6105653"/>
              <a:gd name="connsiteX146" fmla="*/ 5488780 w 12191999"/>
              <a:gd name="connsiteY146" fmla="*/ 1171426 h 6105653"/>
              <a:gd name="connsiteX147" fmla="*/ 5539513 w 12191999"/>
              <a:gd name="connsiteY147" fmla="*/ 1140353 h 6105653"/>
              <a:gd name="connsiteX148" fmla="*/ 5552720 w 12191999"/>
              <a:gd name="connsiteY148" fmla="*/ 1143022 h 6105653"/>
              <a:gd name="connsiteX149" fmla="*/ 5574208 w 12191999"/>
              <a:gd name="connsiteY149" fmla="*/ 1115811 h 6105653"/>
              <a:gd name="connsiteX150" fmla="*/ 5734050 w 12191999"/>
              <a:gd name="connsiteY150" fmla="*/ 1075470 h 6105653"/>
              <a:gd name="connsiteX151" fmla="*/ 5798343 w 12191999"/>
              <a:gd name="connsiteY151" fmla="*/ 1020228 h 6105653"/>
              <a:gd name="connsiteX152" fmla="*/ 5884068 w 12191999"/>
              <a:gd name="connsiteY152" fmla="*/ 883578 h 6105653"/>
              <a:gd name="connsiteX153" fmla="*/ 6066234 w 12191999"/>
              <a:gd name="connsiteY153" fmla="*/ 645166 h 6105653"/>
              <a:gd name="connsiteX154" fmla="*/ 6109096 w 12191999"/>
              <a:gd name="connsiteY154" fmla="*/ 732391 h 6105653"/>
              <a:gd name="connsiteX155" fmla="*/ 5998368 w 12191999"/>
              <a:gd name="connsiteY155" fmla="*/ 985338 h 6105653"/>
              <a:gd name="connsiteX156" fmla="*/ 5969793 w 12191999"/>
              <a:gd name="connsiteY156" fmla="*/ 1168509 h 6105653"/>
              <a:gd name="connsiteX157" fmla="*/ 6162674 w 12191999"/>
              <a:gd name="connsiteY157" fmla="*/ 909745 h 6105653"/>
              <a:gd name="connsiteX158" fmla="*/ 6412705 w 12191999"/>
              <a:gd name="connsiteY158" fmla="*/ 659704 h 6105653"/>
              <a:gd name="connsiteX159" fmla="*/ 6366271 w 12191999"/>
              <a:gd name="connsiteY159" fmla="*/ 851596 h 6105653"/>
              <a:gd name="connsiteX160" fmla="*/ 6398418 w 12191999"/>
              <a:gd name="connsiteY160" fmla="*/ 860319 h 6105653"/>
              <a:gd name="connsiteX161" fmla="*/ 6694884 w 12191999"/>
              <a:gd name="connsiteY161" fmla="*/ 691686 h 6105653"/>
              <a:gd name="connsiteX162" fmla="*/ 6816327 w 12191999"/>
              <a:gd name="connsiteY162" fmla="*/ 610277 h 6105653"/>
              <a:gd name="connsiteX163" fmla="*/ 7177087 w 12191999"/>
              <a:gd name="connsiteY163" fmla="*/ 238123 h 6105653"/>
              <a:gd name="connsiteX164" fmla="*/ 7016353 w 12191999"/>
              <a:gd name="connsiteY164" fmla="*/ 592833 h 6105653"/>
              <a:gd name="connsiteX165" fmla="*/ 7366396 w 12191999"/>
              <a:gd name="connsiteY165" fmla="*/ 226493 h 6105653"/>
              <a:gd name="connsiteX166" fmla="*/ 7494984 w 12191999"/>
              <a:gd name="connsiteY166" fmla="*/ 49138 h 6105653"/>
              <a:gd name="connsiteX167" fmla="*/ 7538181 w 12191999"/>
              <a:gd name="connsiteY167" fmla="*/ 484 h 610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</a:cxnLst>
            <a:rect l="l" t="t" r="r" b="b"/>
            <a:pathLst>
              <a:path w="12191999" h="6105653">
                <a:moveTo>
                  <a:pt x="7538181" y="484"/>
                </a:moveTo>
                <a:cubicBezTo>
                  <a:pt x="7546999" y="-833"/>
                  <a:pt x="7557492" y="439"/>
                  <a:pt x="7569993" y="5527"/>
                </a:cubicBezTo>
                <a:cubicBezTo>
                  <a:pt x="7612855" y="22971"/>
                  <a:pt x="7598567" y="54953"/>
                  <a:pt x="7587853" y="84028"/>
                </a:cubicBezTo>
                <a:cubicBezTo>
                  <a:pt x="7559278" y="153806"/>
                  <a:pt x="7559278" y="229401"/>
                  <a:pt x="7559278" y="325347"/>
                </a:cubicBezTo>
                <a:cubicBezTo>
                  <a:pt x="7695009" y="243938"/>
                  <a:pt x="7652146" y="95658"/>
                  <a:pt x="7795021" y="25878"/>
                </a:cubicBezTo>
                <a:cubicBezTo>
                  <a:pt x="7820024" y="113102"/>
                  <a:pt x="7770018" y="179974"/>
                  <a:pt x="7759302" y="249752"/>
                </a:cubicBezTo>
                <a:cubicBezTo>
                  <a:pt x="7748587" y="313717"/>
                  <a:pt x="7773590" y="328254"/>
                  <a:pt x="7852171" y="313717"/>
                </a:cubicBezTo>
                <a:cubicBezTo>
                  <a:pt x="7973615" y="290457"/>
                  <a:pt x="8034337" y="325347"/>
                  <a:pt x="8002190" y="418385"/>
                </a:cubicBezTo>
                <a:cubicBezTo>
                  <a:pt x="7970043" y="505609"/>
                  <a:pt x="8016478" y="514331"/>
                  <a:pt x="8084343" y="491072"/>
                </a:cubicBezTo>
                <a:cubicBezTo>
                  <a:pt x="8184355" y="456182"/>
                  <a:pt x="8262937" y="493979"/>
                  <a:pt x="8348662" y="520146"/>
                </a:cubicBezTo>
                <a:cubicBezTo>
                  <a:pt x="8477249" y="560851"/>
                  <a:pt x="8541543" y="543406"/>
                  <a:pt x="8637984" y="459090"/>
                </a:cubicBezTo>
                <a:cubicBezTo>
                  <a:pt x="8691561" y="409663"/>
                  <a:pt x="8737996" y="360236"/>
                  <a:pt x="8784431" y="290457"/>
                </a:cubicBezTo>
                <a:cubicBezTo>
                  <a:pt x="8809434" y="450367"/>
                  <a:pt x="8895158" y="284642"/>
                  <a:pt x="8948737" y="339884"/>
                </a:cubicBezTo>
                <a:cubicBezTo>
                  <a:pt x="8970168" y="453274"/>
                  <a:pt x="8798717" y="543406"/>
                  <a:pt x="8848725" y="697501"/>
                </a:cubicBezTo>
                <a:cubicBezTo>
                  <a:pt x="8995171" y="511424"/>
                  <a:pt x="9041606" y="302087"/>
                  <a:pt x="9238059" y="165437"/>
                </a:cubicBezTo>
                <a:cubicBezTo>
                  <a:pt x="9280921" y="197419"/>
                  <a:pt x="9238059" y="229401"/>
                  <a:pt x="9255919" y="255567"/>
                </a:cubicBezTo>
                <a:cubicBezTo>
                  <a:pt x="9266634" y="255567"/>
                  <a:pt x="9198767" y="560851"/>
                  <a:pt x="9477374" y="578295"/>
                </a:cubicBezTo>
                <a:cubicBezTo>
                  <a:pt x="9477374" y="584110"/>
                  <a:pt x="9477374" y="589925"/>
                  <a:pt x="9488091" y="595740"/>
                </a:cubicBezTo>
                <a:cubicBezTo>
                  <a:pt x="9527380" y="627722"/>
                  <a:pt x="9620249" y="598648"/>
                  <a:pt x="9627393" y="650981"/>
                </a:cubicBezTo>
                <a:cubicBezTo>
                  <a:pt x="9634537" y="709131"/>
                  <a:pt x="9666684" y="764373"/>
                  <a:pt x="9648824" y="825429"/>
                </a:cubicBezTo>
                <a:cubicBezTo>
                  <a:pt x="9634537" y="871948"/>
                  <a:pt x="9616678" y="921374"/>
                  <a:pt x="9616678" y="970802"/>
                </a:cubicBezTo>
                <a:cubicBezTo>
                  <a:pt x="9616678" y="1023136"/>
                  <a:pt x="9495233" y="1095822"/>
                  <a:pt x="9655968" y="1127805"/>
                </a:cubicBezTo>
                <a:cubicBezTo>
                  <a:pt x="9663111" y="1127805"/>
                  <a:pt x="9645252" y="1217935"/>
                  <a:pt x="9638109" y="1267362"/>
                </a:cubicBezTo>
                <a:cubicBezTo>
                  <a:pt x="9630965" y="1308066"/>
                  <a:pt x="9598818" y="1357494"/>
                  <a:pt x="9663111" y="1386568"/>
                </a:cubicBezTo>
                <a:cubicBezTo>
                  <a:pt x="9702403" y="1401105"/>
                  <a:pt x="9773840" y="1331326"/>
                  <a:pt x="9780984" y="1270269"/>
                </a:cubicBezTo>
                <a:cubicBezTo>
                  <a:pt x="9788127" y="1215028"/>
                  <a:pt x="9795271" y="1159787"/>
                  <a:pt x="9780984" y="1107452"/>
                </a:cubicBezTo>
                <a:cubicBezTo>
                  <a:pt x="9763125" y="1043488"/>
                  <a:pt x="9791699" y="1008598"/>
                  <a:pt x="9855993" y="991154"/>
                </a:cubicBezTo>
                <a:cubicBezTo>
                  <a:pt x="9923858" y="970802"/>
                  <a:pt x="9959577" y="933005"/>
                  <a:pt x="9991724" y="880670"/>
                </a:cubicBezTo>
                <a:cubicBezTo>
                  <a:pt x="10070305" y="752742"/>
                  <a:pt x="10163174" y="630630"/>
                  <a:pt x="10209609" y="491071"/>
                </a:cubicBezTo>
                <a:cubicBezTo>
                  <a:pt x="10216753" y="464905"/>
                  <a:pt x="10231040" y="432923"/>
                  <a:pt x="10291762" y="421292"/>
                </a:cubicBezTo>
                <a:cubicBezTo>
                  <a:pt x="10198893" y="799262"/>
                  <a:pt x="9959577" y="1142341"/>
                  <a:pt x="9973865" y="1531941"/>
                </a:cubicBezTo>
                <a:cubicBezTo>
                  <a:pt x="10048874" y="1427272"/>
                  <a:pt x="10052446" y="1302252"/>
                  <a:pt x="10106024" y="1188861"/>
                </a:cubicBezTo>
                <a:cubicBezTo>
                  <a:pt x="10145315" y="1270269"/>
                  <a:pt x="10102453" y="1345863"/>
                  <a:pt x="10081022" y="1421458"/>
                </a:cubicBezTo>
                <a:cubicBezTo>
                  <a:pt x="10063162" y="1485421"/>
                  <a:pt x="10059590" y="1543570"/>
                  <a:pt x="10170318" y="1549385"/>
                </a:cubicBezTo>
                <a:cubicBezTo>
                  <a:pt x="10181034" y="1549385"/>
                  <a:pt x="10188178" y="1549385"/>
                  <a:pt x="10198893" y="1549385"/>
                </a:cubicBezTo>
                <a:cubicBezTo>
                  <a:pt x="10245327" y="1526126"/>
                  <a:pt x="10266759" y="1494144"/>
                  <a:pt x="10281046" y="1453439"/>
                </a:cubicBezTo>
                <a:cubicBezTo>
                  <a:pt x="10288190" y="1430180"/>
                  <a:pt x="10302477" y="1398198"/>
                  <a:pt x="10334625" y="1398198"/>
                </a:cubicBezTo>
                <a:cubicBezTo>
                  <a:pt x="10456068" y="1401105"/>
                  <a:pt x="10491787" y="1322604"/>
                  <a:pt x="10527506" y="1247010"/>
                </a:cubicBezTo>
                <a:cubicBezTo>
                  <a:pt x="10588228" y="1287714"/>
                  <a:pt x="10545365" y="1322604"/>
                  <a:pt x="10548937" y="1354586"/>
                </a:cubicBezTo>
                <a:cubicBezTo>
                  <a:pt x="10552509" y="1374938"/>
                  <a:pt x="10556080" y="1395290"/>
                  <a:pt x="10588228" y="1395290"/>
                </a:cubicBezTo>
                <a:cubicBezTo>
                  <a:pt x="10613230" y="1395290"/>
                  <a:pt x="10645378" y="1386568"/>
                  <a:pt x="10645378" y="1366216"/>
                </a:cubicBezTo>
                <a:cubicBezTo>
                  <a:pt x="10648949" y="1238288"/>
                  <a:pt x="10820400" y="1165601"/>
                  <a:pt x="10820400" y="1031858"/>
                </a:cubicBezTo>
                <a:cubicBezTo>
                  <a:pt x="10820400" y="950449"/>
                  <a:pt x="10916840" y="1072563"/>
                  <a:pt x="10956131" y="1005691"/>
                </a:cubicBezTo>
                <a:cubicBezTo>
                  <a:pt x="10966847" y="991154"/>
                  <a:pt x="10981133" y="1046395"/>
                  <a:pt x="10977562" y="1069655"/>
                </a:cubicBezTo>
                <a:cubicBezTo>
                  <a:pt x="10973991" y="1092915"/>
                  <a:pt x="10948987" y="1113267"/>
                  <a:pt x="10966847" y="1142341"/>
                </a:cubicBezTo>
                <a:cubicBezTo>
                  <a:pt x="11031140" y="1156879"/>
                  <a:pt x="11056143" y="1119081"/>
                  <a:pt x="11074003" y="1084192"/>
                </a:cubicBezTo>
                <a:cubicBezTo>
                  <a:pt x="11116865" y="1008598"/>
                  <a:pt x="11166871" y="933005"/>
                  <a:pt x="11181159" y="848688"/>
                </a:cubicBezTo>
                <a:cubicBezTo>
                  <a:pt x="11184730" y="819614"/>
                  <a:pt x="11202590" y="802169"/>
                  <a:pt x="11238309" y="805077"/>
                </a:cubicBezTo>
                <a:cubicBezTo>
                  <a:pt x="11284744" y="810891"/>
                  <a:pt x="11270456" y="839966"/>
                  <a:pt x="11266884" y="863226"/>
                </a:cubicBezTo>
                <a:cubicBezTo>
                  <a:pt x="11263312" y="877763"/>
                  <a:pt x="11252596" y="892300"/>
                  <a:pt x="11277600" y="906838"/>
                </a:cubicBezTo>
                <a:cubicBezTo>
                  <a:pt x="11531203" y="566666"/>
                  <a:pt x="11516915" y="386403"/>
                  <a:pt x="11724084" y="5527"/>
                </a:cubicBezTo>
                <a:cubicBezTo>
                  <a:pt x="11763375" y="89842"/>
                  <a:pt x="11734800" y="150899"/>
                  <a:pt x="11727656" y="209048"/>
                </a:cubicBezTo>
                <a:cubicBezTo>
                  <a:pt x="11709796" y="354421"/>
                  <a:pt x="11677649" y="264290"/>
                  <a:pt x="11656218" y="409663"/>
                </a:cubicBezTo>
                <a:cubicBezTo>
                  <a:pt x="11645503" y="479442"/>
                  <a:pt x="11609784" y="543406"/>
                  <a:pt x="11666934" y="621907"/>
                </a:cubicBezTo>
                <a:cubicBezTo>
                  <a:pt x="11706225" y="674241"/>
                  <a:pt x="11663362" y="758557"/>
                  <a:pt x="11631215" y="822521"/>
                </a:cubicBezTo>
                <a:cubicBezTo>
                  <a:pt x="11602640" y="874856"/>
                  <a:pt x="11595497" y="927190"/>
                  <a:pt x="11631215" y="996969"/>
                </a:cubicBezTo>
                <a:cubicBezTo>
                  <a:pt x="11652646" y="933005"/>
                  <a:pt x="11670505" y="883578"/>
                  <a:pt x="11684793" y="834151"/>
                </a:cubicBezTo>
                <a:cubicBezTo>
                  <a:pt x="11695509" y="793447"/>
                  <a:pt x="11720512" y="770187"/>
                  <a:pt x="11774090" y="773095"/>
                </a:cubicBezTo>
                <a:cubicBezTo>
                  <a:pt x="11802665" y="773095"/>
                  <a:pt x="11841956" y="764373"/>
                  <a:pt x="11856243" y="793447"/>
                </a:cubicBezTo>
                <a:cubicBezTo>
                  <a:pt x="11870531" y="816706"/>
                  <a:pt x="11856243" y="848688"/>
                  <a:pt x="11831240" y="860319"/>
                </a:cubicBezTo>
                <a:cubicBezTo>
                  <a:pt x="11784806" y="874856"/>
                  <a:pt x="11741944" y="889393"/>
                  <a:pt x="11738371" y="938820"/>
                </a:cubicBezTo>
                <a:cubicBezTo>
                  <a:pt x="11731228" y="1005691"/>
                  <a:pt x="11759802" y="967894"/>
                  <a:pt x="11795521" y="956264"/>
                </a:cubicBezTo>
                <a:cubicBezTo>
                  <a:pt x="11834812" y="944634"/>
                  <a:pt x="11845527" y="979524"/>
                  <a:pt x="11838384" y="1002784"/>
                </a:cubicBezTo>
                <a:cubicBezTo>
                  <a:pt x="11806237" y="1090007"/>
                  <a:pt x="11863387" y="1180138"/>
                  <a:pt x="11816952" y="1270269"/>
                </a:cubicBezTo>
                <a:cubicBezTo>
                  <a:pt x="11931252" y="1247010"/>
                  <a:pt x="11981259" y="1197583"/>
                  <a:pt x="11999118" y="1092915"/>
                </a:cubicBezTo>
                <a:cubicBezTo>
                  <a:pt x="12002690" y="1055118"/>
                  <a:pt x="11995547" y="1014413"/>
                  <a:pt x="12027693" y="979524"/>
                </a:cubicBezTo>
                <a:cubicBezTo>
                  <a:pt x="12045553" y="959172"/>
                  <a:pt x="12066984" y="938820"/>
                  <a:pt x="12102703" y="953357"/>
                </a:cubicBezTo>
                <a:cubicBezTo>
                  <a:pt x="12127705" y="962080"/>
                  <a:pt x="12127705" y="985338"/>
                  <a:pt x="12120562" y="1005691"/>
                </a:cubicBezTo>
                <a:cubicBezTo>
                  <a:pt x="12081272" y="1090007"/>
                  <a:pt x="12070555" y="1180138"/>
                  <a:pt x="12056268" y="1267362"/>
                </a:cubicBezTo>
                <a:cubicBezTo>
                  <a:pt x="12052697" y="1281899"/>
                  <a:pt x="12045553" y="1296437"/>
                  <a:pt x="12081272" y="1310974"/>
                </a:cubicBezTo>
                <a:cubicBezTo>
                  <a:pt x="12113418" y="1209213"/>
                  <a:pt x="12156280" y="1110359"/>
                  <a:pt x="12191999" y="1008598"/>
                </a:cubicBezTo>
                <a:lnTo>
                  <a:pt x="12191999" y="6105653"/>
                </a:lnTo>
                <a:lnTo>
                  <a:pt x="0" y="6105653"/>
                </a:lnTo>
                <a:lnTo>
                  <a:pt x="0" y="927116"/>
                </a:lnTo>
                <a:lnTo>
                  <a:pt x="61930" y="902578"/>
                </a:lnTo>
                <a:cubicBezTo>
                  <a:pt x="91454" y="894128"/>
                  <a:pt x="122931" y="887949"/>
                  <a:pt x="155971" y="883588"/>
                </a:cubicBezTo>
                <a:cubicBezTo>
                  <a:pt x="223837" y="877773"/>
                  <a:pt x="245268" y="839976"/>
                  <a:pt x="277414" y="802179"/>
                </a:cubicBezTo>
                <a:cubicBezTo>
                  <a:pt x="388143" y="674251"/>
                  <a:pt x="488155" y="537601"/>
                  <a:pt x="638174" y="430025"/>
                </a:cubicBezTo>
                <a:cubicBezTo>
                  <a:pt x="620315" y="555046"/>
                  <a:pt x="520302" y="653899"/>
                  <a:pt x="477440" y="784735"/>
                </a:cubicBezTo>
                <a:cubicBezTo>
                  <a:pt x="641746" y="680066"/>
                  <a:pt x="727471" y="543415"/>
                  <a:pt x="827483" y="418395"/>
                </a:cubicBezTo>
                <a:cubicBezTo>
                  <a:pt x="873917" y="360246"/>
                  <a:pt x="931068" y="307912"/>
                  <a:pt x="956071" y="241040"/>
                </a:cubicBezTo>
                <a:cubicBezTo>
                  <a:pt x="961429" y="223595"/>
                  <a:pt x="972814" y="196338"/>
                  <a:pt x="999268" y="192386"/>
                </a:cubicBezTo>
                <a:cubicBezTo>
                  <a:pt x="1008086" y="191069"/>
                  <a:pt x="1018579" y="192341"/>
                  <a:pt x="1031080" y="197429"/>
                </a:cubicBezTo>
                <a:cubicBezTo>
                  <a:pt x="1073942" y="214873"/>
                  <a:pt x="1059654" y="246855"/>
                  <a:pt x="1048940" y="275930"/>
                </a:cubicBezTo>
                <a:cubicBezTo>
                  <a:pt x="1020365" y="345708"/>
                  <a:pt x="1020365" y="421303"/>
                  <a:pt x="1020365" y="517249"/>
                </a:cubicBezTo>
                <a:cubicBezTo>
                  <a:pt x="1156096" y="435840"/>
                  <a:pt x="1113233" y="287560"/>
                  <a:pt x="1256108" y="217780"/>
                </a:cubicBezTo>
                <a:cubicBezTo>
                  <a:pt x="1281111" y="305004"/>
                  <a:pt x="1231105" y="371876"/>
                  <a:pt x="1220389" y="441654"/>
                </a:cubicBezTo>
                <a:cubicBezTo>
                  <a:pt x="1209674" y="505619"/>
                  <a:pt x="1234677" y="520156"/>
                  <a:pt x="1313258" y="505619"/>
                </a:cubicBezTo>
                <a:cubicBezTo>
                  <a:pt x="1434702" y="482359"/>
                  <a:pt x="1495424" y="517249"/>
                  <a:pt x="1463277" y="610287"/>
                </a:cubicBezTo>
                <a:cubicBezTo>
                  <a:pt x="1431130" y="697511"/>
                  <a:pt x="1477565" y="706233"/>
                  <a:pt x="1545430" y="682974"/>
                </a:cubicBezTo>
                <a:cubicBezTo>
                  <a:pt x="1645442" y="648084"/>
                  <a:pt x="1724024" y="685881"/>
                  <a:pt x="1809749" y="712048"/>
                </a:cubicBezTo>
                <a:cubicBezTo>
                  <a:pt x="1938336" y="752753"/>
                  <a:pt x="2002630" y="735308"/>
                  <a:pt x="2099071" y="650992"/>
                </a:cubicBezTo>
                <a:cubicBezTo>
                  <a:pt x="2152648" y="601565"/>
                  <a:pt x="2199083" y="552138"/>
                  <a:pt x="2245518" y="482359"/>
                </a:cubicBezTo>
                <a:cubicBezTo>
                  <a:pt x="2270521" y="642269"/>
                  <a:pt x="2356245" y="476544"/>
                  <a:pt x="2409824" y="531786"/>
                </a:cubicBezTo>
                <a:cubicBezTo>
                  <a:pt x="2431255" y="645176"/>
                  <a:pt x="2259804" y="735308"/>
                  <a:pt x="2309812" y="889403"/>
                </a:cubicBezTo>
                <a:cubicBezTo>
                  <a:pt x="2456258" y="703326"/>
                  <a:pt x="2502693" y="493989"/>
                  <a:pt x="2699146" y="357339"/>
                </a:cubicBezTo>
                <a:cubicBezTo>
                  <a:pt x="2742008" y="389321"/>
                  <a:pt x="2699146" y="421303"/>
                  <a:pt x="2717006" y="447469"/>
                </a:cubicBezTo>
                <a:cubicBezTo>
                  <a:pt x="2727721" y="447469"/>
                  <a:pt x="2659854" y="752753"/>
                  <a:pt x="2938461" y="770197"/>
                </a:cubicBezTo>
                <a:cubicBezTo>
                  <a:pt x="2938461" y="776012"/>
                  <a:pt x="2938461" y="781827"/>
                  <a:pt x="2949178" y="787642"/>
                </a:cubicBezTo>
                <a:cubicBezTo>
                  <a:pt x="2988467" y="819624"/>
                  <a:pt x="3081336" y="790550"/>
                  <a:pt x="3088480" y="842883"/>
                </a:cubicBezTo>
                <a:cubicBezTo>
                  <a:pt x="3095624" y="901033"/>
                  <a:pt x="3127771" y="956275"/>
                  <a:pt x="3109911" y="1017331"/>
                </a:cubicBezTo>
                <a:cubicBezTo>
                  <a:pt x="3095624" y="1063850"/>
                  <a:pt x="3077765" y="1113276"/>
                  <a:pt x="3077765" y="1162704"/>
                </a:cubicBezTo>
                <a:cubicBezTo>
                  <a:pt x="3077765" y="1215038"/>
                  <a:pt x="2956320" y="1287724"/>
                  <a:pt x="3117055" y="1319707"/>
                </a:cubicBezTo>
                <a:cubicBezTo>
                  <a:pt x="3124198" y="1319707"/>
                  <a:pt x="3106339" y="1409837"/>
                  <a:pt x="3099196" y="1459264"/>
                </a:cubicBezTo>
                <a:cubicBezTo>
                  <a:pt x="3092052" y="1499968"/>
                  <a:pt x="3059905" y="1549396"/>
                  <a:pt x="3124198" y="1578470"/>
                </a:cubicBezTo>
                <a:cubicBezTo>
                  <a:pt x="3163490" y="1593007"/>
                  <a:pt x="3234927" y="1523228"/>
                  <a:pt x="3242071" y="1462171"/>
                </a:cubicBezTo>
                <a:cubicBezTo>
                  <a:pt x="3249214" y="1406930"/>
                  <a:pt x="3256358" y="1351689"/>
                  <a:pt x="3242071" y="1299354"/>
                </a:cubicBezTo>
                <a:cubicBezTo>
                  <a:pt x="3224212" y="1235390"/>
                  <a:pt x="3252786" y="1200500"/>
                  <a:pt x="3317080" y="1183056"/>
                </a:cubicBezTo>
                <a:cubicBezTo>
                  <a:pt x="3384945" y="1162704"/>
                  <a:pt x="3420664" y="1124907"/>
                  <a:pt x="3452811" y="1072572"/>
                </a:cubicBezTo>
                <a:cubicBezTo>
                  <a:pt x="3531392" y="944644"/>
                  <a:pt x="3624261" y="822532"/>
                  <a:pt x="3670696" y="682973"/>
                </a:cubicBezTo>
                <a:cubicBezTo>
                  <a:pt x="3677840" y="656807"/>
                  <a:pt x="3692127" y="624825"/>
                  <a:pt x="3752849" y="613194"/>
                </a:cubicBezTo>
                <a:cubicBezTo>
                  <a:pt x="3659980" y="991164"/>
                  <a:pt x="3420664" y="1334243"/>
                  <a:pt x="3434952" y="1723843"/>
                </a:cubicBezTo>
                <a:cubicBezTo>
                  <a:pt x="3509961" y="1619174"/>
                  <a:pt x="3513533" y="1494154"/>
                  <a:pt x="3567111" y="1380763"/>
                </a:cubicBezTo>
                <a:cubicBezTo>
                  <a:pt x="3606402" y="1462171"/>
                  <a:pt x="3563540" y="1537765"/>
                  <a:pt x="3542109" y="1613360"/>
                </a:cubicBezTo>
                <a:cubicBezTo>
                  <a:pt x="3524249" y="1677323"/>
                  <a:pt x="3520677" y="1735472"/>
                  <a:pt x="3631405" y="1741287"/>
                </a:cubicBezTo>
                <a:cubicBezTo>
                  <a:pt x="3642121" y="1741287"/>
                  <a:pt x="3649265" y="1741287"/>
                  <a:pt x="3659980" y="1741287"/>
                </a:cubicBezTo>
                <a:cubicBezTo>
                  <a:pt x="3706414" y="1718028"/>
                  <a:pt x="3727846" y="1686046"/>
                  <a:pt x="3742133" y="1645341"/>
                </a:cubicBezTo>
                <a:cubicBezTo>
                  <a:pt x="3749277" y="1622082"/>
                  <a:pt x="3763564" y="1590100"/>
                  <a:pt x="3795712" y="1590100"/>
                </a:cubicBezTo>
                <a:cubicBezTo>
                  <a:pt x="3917155" y="1593007"/>
                  <a:pt x="3952874" y="1514506"/>
                  <a:pt x="3988593" y="1438912"/>
                </a:cubicBezTo>
                <a:cubicBezTo>
                  <a:pt x="4049315" y="1479616"/>
                  <a:pt x="4006452" y="1514506"/>
                  <a:pt x="4010024" y="1546488"/>
                </a:cubicBezTo>
                <a:cubicBezTo>
                  <a:pt x="4013596" y="1566840"/>
                  <a:pt x="4017167" y="1587192"/>
                  <a:pt x="4049315" y="1587192"/>
                </a:cubicBezTo>
                <a:cubicBezTo>
                  <a:pt x="4074317" y="1587192"/>
                  <a:pt x="4106465" y="1578470"/>
                  <a:pt x="4106465" y="1558118"/>
                </a:cubicBezTo>
                <a:cubicBezTo>
                  <a:pt x="4110036" y="1430190"/>
                  <a:pt x="4281487" y="1357503"/>
                  <a:pt x="4281487" y="1223760"/>
                </a:cubicBezTo>
                <a:cubicBezTo>
                  <a:pt x="4281487" y="1142351"/>
                  <a:pt x="4377927" y="1264465"/>
                  <a:pt x="4417219" y="1197593"/>
                </a:cubicBezTo>
                <a:cubicBezTo>
                  <a:pt x="4427935" y="1183056"/>
                  <a:pt x="4442220" y="1238297"/>
                  <a:pt x="4438649" y="1261557"/>
                </a:cubicBezTo>
                <a:cubicBezTo>
                  <a:pt x="4435078" y="1284817"/>
                  <a:pt x="4410074" y="1305169"/>
                  <a:pt x="4427935" y="1334243"/>
                </a:cubicBezTo>
                <a:cubicBezTo>
                  <a:pt x="4492228" y="1348781"/>
                  <a:pt x="4517230" y="1310983"/>
                  <a:pt x="4535090" y="1276094"/>
                </a:cubicBezTo>
                <a:cubicBezTo>
                  <a:pt x="4577952" y="1200500"/>
                  <a:pt x="4627958" y="1124907"/>
                  <a:pt x="4642246" y="1040590"/>
                </a:cubicBezTo>
                <a:cubicBezTo>
                  <a:pt x="4645817" y="1011516"/>
                  <a:pt x="4663677" y="994071"/>
                  <a:pt x="4699396" y="996979"/>
                </a:cubicBezTo>
                <a:cubicBezTo>
                  <a:pt x="4745832" y="1002793"/>
                  <a:pt x="4731544" y="1031868"/>
                  <a:pt x="4727971" y="1055128"/>
                </a:cubicBezTo>
                <a:cubicBezTo>
                  <a:pt x="4724399" y="1069665"/>
                  <a:pt x="4713683" y="1084202"/>
                  <a:pt x="4738688" y="1098740"/>
                </a:cubicBezTo>
                <a:cubicBezTo>
                  <a:pt x="4992291" y="758568"/>
                  <a:pt x="4978002" y="578305"/>
                  <a:pt x="5185172" y="197429"/>
                </a:cubicBezTo>
                <a:cubicBezTo>
                  <a:pt x="5224462" y="281744"/>
                  <a:pt x="5195887" y="342801"/>
                  <a:pt x="5188744" y="400950"/>
                </a:cubicBezTo>
                <a:cubicBezTo>
                  <a:pt x="5170883" y="546323"/>
                  <a:pt x="5138736" y="456192"/>
                  <a:pt x="5117306" y="601565"/>
                </a:cubicBezTo>
                <a:cubicBezTo>
                  <a:pt x="5106590" y="671344"/>
                  <a:pt x="5070871" y="735308"/>
                  <a:pt x="5128021" y="813809"/>
                </a:cubicBezTo>
                <a:cubicBezTo>
                  <a:pt x="5167312" y="866143"/>
                  <a:pt x="5124450" y="950459"/>
                  <a:pt x="5092302" y="1014423"/>
                </a:cubicBezTo>
                <a:cubicBezTo>
                  <a:pt x="5063727" y="1066758"/>
                  <a:pt x="5056585" y="1119092"/>
                  <a:pt x="5092302" y="1188871"/>
                </a:cubicBezTo>
                <a:cubicBezTo>
                  <a:pt x="5113734" y="1124907"/>
                  <a:pt x="5131592" y="1075480"/>
                  <a:pt x="5145880" y="1026053"/>
                </a:cubicBezTo>
                <a:cubicBezTo>
                  <a:pt x="5156596" y="985349"/>
                  <a:pt x="5181600" y="962089"/>
                  <a:pt x="5235177" y="964997"/>
                </a:cubicBezTo>
                <a:cubicBezTo>
                  <a:pt x="5263752" y="964997"/>
                  <a:pt x="5303044" y="956275"/>
                  <a:pt x="5317331" y="985349"/>
                </a:cubicBezTo>
                <a:cubicBezTo>
                  <a:pt x="5331618" y="1008608"/>
                  <a:pt x="5317331" y="1040590"/>
                  <a:pt x="5292327" y="1052221"/>
                </a:cubicBezTo>
                <a:cubicBezTo>
                  <a:pt x="5245894" y="1066758"/>
                  <a:pt x="5203031" y="1081295"/>
                  <a:pt x="5199458" y="1130722"/>
                </a:cubicBezTo>
                <a:cubicBezTo>
                  <a:pt x="5192315" y="1197593"/>
                  <a:pt x="5220889" y="1159796"/>
                  <a:pt x="5256608" y="1148166"/>
                </a:cubicBezTo>
                <a:cubicBezTo>
                  <a:pt x="5295899" y="1136536"/>
                  <a:pt x="5306616" y="1171426"/>
                  <a:pt x="5299471" y="1194686"/>
                </a:cubicBezTo>
                <a:cubicBezTo>
                  <a:pt x="5267324" y="1281909"/>
                  <a:pt x="5324474" y="1372040"/>
                  <a:pt x="5278039" y="1462171"/>
                </a:cubicBezTo>
                <a:cubicBezTo>
                  <a:pt x="5392339" y="1438912"/>
                  <a:pt x="5442347" y="1389485"/>
                  <a:pt x="5460205" y="1284817"/>
                </a:cubicBezTo>
                <a:cubicBezTo>
                  <a:pt x="5463777" y="1247020"/>
                  <a:pt x="5456634" y="1206315"/>
                  <a:pt x="5488780" y="1171426"/>
                </a:cubicBezTo>
                <a:cubicBezTo>
                  <a:pt x="5502175" y="1156162"/>
                  <a:pt x="5517579" y="1140898"/>
                  <a:pt x="5539513" y="1140353"/>
                </a:cubicBezTo>
                <a:lnTo>
                  <a:pt x="5552720" y="1143022"/>
                </a:lnTo>
                <a:lnTo>
                  <a:pt x="5574208" y="1115811"/>
                </a:lnTo>
                <a:cubicBezTo>
                  <a:pt x="5609034" y="1085646"/>
                  <a:pt x="5659040" y="1068202"/>
                  <a:pt x="5734050" y="1075470"/>
                </a:cubicBezTo>
                <a:cubicBezTo>
                  <a:pt x="5776912" y="1078377"/>
                  <a:pt x="5809058" y="1055118"/>
                  <a:pt x="5798343" y="1020228"/>
                </a:cubicBezTo>
                <a:cubicBezTo>
                  <a:pt x="5776912" y="953357"/>
                  <a:pt x="5837634" y="921375"/>
                  <a:pt x="5884068" y="883578"/>
                </a:cubicBezTo>
                <a:cubicBezTo>
                  <a:pt x="5966221" y="816706"/>
                  <a:pt x="6051947" y="752742"/>
                  <a:pt x="6066234" y="645166"/>
                </a:cubicBezTo>
                <a:cubicBezTo>
                  <a:pt x="6130528" y="665519"/>
                  <a:pt x="6123384" y="700408"/>
                  <a:pt x="6109096" y="732391"/>
                </a:cubicBezTo>
                <a:cubicBezTo>
                  <a:pt x="6073377" y="816706"/>
                  <a:pt x="6034087" y="901023"/>
                  <a:pt x="5998368" y="985338"/>
                </a:cubicBezTo>
                <a:cubicBezTo>
                  <a:pt x="5976937" y="1040581"/>
                  <a:pt x="5944790" y="1095822"/>
                  <a:pt x="5969793" y="1168509"/>
                </a:cubicBezTo>
                <a:cubicBezTo>
                  <a:pt x="6098380" y="1104545"/>
                  <a:pt x="6123384" y="996969"/>
                  <a:pt x="6162674" y="909745"/>
                </a:cubicBezTo>
                <a:cubicBezTo>
                  <a:pt x="6212681" y="802169"/>
                  <a:pt x="6305549" y="738205"/>
                  <a:pt x="6412705" y="659704"/>
                </a:cubicBezTo>
                <a:cubicBezTo>
                  <a:pt x="6441280" y="738205"/>
                  <a:pt x="6362699" y="787632"/>
                  <a:pt x="6366271" y="851596"/>
                </a:cubicBezTo>
                <a:cubicBezTo>
                  <a:pt x="6376987" y="854503"/>
                  <a:pt x="6398418" y="860319"/>
                  <a:pt x="6398418" y="860319"/>
                </a:cubicBezTo>
                <a:cubicBezTo>
                  <a:pt x="6455568" y="755650"/>
                  <a:pt x="6562724" y="709131"/>
                  <a:pt x="6694884" y="691686"/>
                </a:cubicBezTo>
                <a:cubicBezTo>
                  <a:pt x="6762750" y="685871"/>
                  <a:pt x="6784181" y="648074"/>
                  <a:pt x="6816327" y="610277"/>
                </a:cubicBezTo>
                <a:cubicBezTo>
                  <a:pt x="6927056" y="482349"/>
                  <a:pt x="7027068" y="345699"/>
                  <a:pt x="7177087" y="238123"/>
                </a:cubicBezTo>
                <a:cubicBezTo>
                  <a:pt x="7159228" y="363144"/>
                  <a:pt x="7059215" y="461997"/>
                  <a:pt x="7016353" y="592833"/>
                </a:cubicBezTo>
                <a:cubicBezTo>
                  <a:pt x="7180659" y="488164"/>
                  <a:pt x="7266384" y="351513"/>
                  <a:pt x="7366396" y="226493"/>
                </a:cubicBezTo>
                <a:cubicBezTo>
                  <a:pt x="7412830" y="168344"/>
                  <a:pt x="7469981" y="116010"/>
                  <a:pt x="7494984" y="49138"/>
                </a:cubicBezTo>
                <a:cubicBezTo>
                  <a:pt x="7500342" y="31693"/>
                  <a:pt x="7511727" y="4436"/>
                  <a:pt x="7538181" y="484"/>
                </a:cubicBezTo>
                <a:close/>
              </a:path>
            </a:pathLst>
          </a:custGeom>
          <a:solidFill>
            <a:srgbClr val="8447D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B9F28-27A9-4966-AE99-9F761856A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 note on your contradiction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5D6BF56-D56C-48DC-8AED-D360AB2F19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9041543"/>
              </p:ext>
            </p:extLst>
          </p:nvPr>
        </p:nvGraphicFramePr>
        <p:xfrm>
          <a:off x="127591" y="1212113"/>
          <a:ext cx="11924413" cy="5645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764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7E2F49C-D357-489E-8E7E-428C3820C5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graphicEl>
                                              <a:dgm id="{F7E2F49C-D357-489E-8E7E-428C3820C5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>
                                            <p:graphicEl>
                                              <a:dgm id="{F7E2F49C-D357-489E-8E7E-428C3820C5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>
                                            <p:graphicEl>
                                              <a:dgm id="{F7E2F49C-D357-489E-8E7E-428C3820C5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5">
                                            <p:graphicEl>
                                              <a:dgm id="{F7E2F49C-D357-489E-8E7E-428C3820C5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EE173BA-A828-40FE-B07C-1C75264C5D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>
                                            <p:graphicEl>
                                              <a:dgm id="{5EE173BA-A828-40FE-B07C-1C75264C5D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">
                                            <p:graphicEl>
                                              <a:dgm id="{5EE173BA-A828-40FE-B07C-1C75264C5D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5">
                                            <p:graphicEl>
                                              <a:dgm id="{5EE173BA-A828-40FE-B07C-1C75264C5D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5">
                                            <p:graphicEl>
                                              <a:dgm id="{5EE173BA-A828-40FE-B07C-1C75264C5D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9AAB1EB-A036-4D1F-AF1C-3DE52383D2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5">
                                            <p:graphicEl>
                                              <a:dgm id="{19AAB1EB-A036-4D1F-AF1C-3DE52383D2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5">
                                            <p:graphicEl>
                                              <a:dgm id="{19AAB1EB-A036-4D1F-AF1C-3DE52383D2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5">
                                            <p:graphicEl>
                                              <a:dgm id="{19AAB1EB-A036-4D1F-AF1C-3DE52383D2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5">
                                            <p:graphicEl>
                                              <a:dgm id="{19AAB1EB-A036-4D1F-AF1C-3DE52383D2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E94F05D-073A-4D83-B569-40D69EFD41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5">
                                            <p:graphicEl>
                                              <a:dgm id="{5E94F05D-073A-4D83-B569-40D69EFD41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5">
                                            <p:graphicEl>
                                              <a:dgm id="{5E94F05D-073A-4D83-B569-40D69EFD41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5">
                                            <p:graphicEl>
                                              <a:dgm id="{5E94F05D-073A-4D83-B569-40D69EFD41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5">
                                            <p:graphicEl>
                                              <a:dgm id="{5E94F05D-073A-4D83-B569-40D69EFD41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E24B5A8-B2F1-4DC0-B421-E1DC2BB684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C8DDDC-95F5-4038-B587-F8834F77E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368" y="909326"/>
            <a:ext cx="6125968" cy="1912749"/>
          </a:xfrm>
        </p:spPr>
        <p:txBody>
          <a:bodyPr anchor="b">
            <a:normAutofit/>
          </a:bodyPr>
          <a:lstStyle/>
          <a:p>
            <a:r>
              <a:rPr lang="en-US" dirty="0"/>
              <a:t>Fun misuse of a contradiction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CCECA8-8C3C-4C0A-AC53-42953180E3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71367" y="2999537"/>
                <a:ext cx="6125969" cy="3177426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/>
                  <a:t>Borrowed from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“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𝑇h𝑒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𝑖𝑛𝑑𝑖𝑠𝑝𝑢𝑡𝑎𝑏𝑙𝑒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𝑒𝑥𝑖𝑠𝑡𝑒𝑛𝑐𝑒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𝑆𝑎𝑛𝑡𝑎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𝐶𝑙𝑎𝑢𝑠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” </m:t>
                      </m:r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𝑏𝑦</m:t>
                      </m:r>
                    </m:oMath>
                  </m:oMathPara>
                </a14:m>
                <a:endParaRPr lang="en-US" sz="22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𝐻𝑎𝑛𝑛𝑎h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𝐹𝑟𝑦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𝑇h𝑜𝑚𝑎𝑠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𝑂𝑙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𝑟𝑜𝑛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𝐸𝑣𝑎𝑛𝑠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CCECA8-8C3C-4C0A-AC53-42953180E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71367" y="2999537"/>
                <a:ext cx="6125969" cy="3177426"/>
              </a:xfrm>
              <a:blipFill>
                <a:blip r:embed="rId2"/>
                <a:stretch>
                  <a:fillRect l="-1095" t="-1344" r="-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shirt&#10;&#10;Description automatically generated">
            <a:extLst>
              <a:ext uri="{FF2B5EF4-FFF2-40B4-BE49-F238E27FC236}">
                <a16:creationId xmlns:a16="http://schemas.microsoft.com/office/drawing/2014/main" id="{1181DDBF-90DC-4E19-997D-8137A9EE1B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44" b="34864"/>
          <a:stretch/>
        </p:blipFill>
        <p:spPr>
          <a:xfrm>
            <a:off x="7780037" y="3232147"/>
            <a:ext cx="3726211" cy="3016556"/>
          </a:xfrm>
          <a:custGeom>
            <a:avLst/>
            <a:gdLst/>
            <a:ahLst/>
            <a:cxnLst/>
            <a:rect l="l" t="t" r="r" b="b"/>
            <a:pathLst>
              <a:path w="5008963" h="4055009">
                <a:moveTo>
                  <a:pt x="4260" y="2364194"/>
                </a:moveTo>
                <a:lnTo>
                  <a:pt x="6339" y="2376109"/>
                </a:lnTo>
                <a:cubicBezTo>
                  <a:pt x="8263" y="2386693"/>
                  <a:pt x="10534" y="2398797"/>
                  <a:pt x="13016" y="2411650"/>
                </a:cubicBezTo>
                <a:lnTo>
                  <a:pt x="16544" y="2429412"/>
                </a:lnTo>
                <a:lnTo>
                  <a:pt x="15029" y="2430148"/>
                </a:lnTo>
                <a:cubicBezTo>
                  <a:pt x="7176" y="2425568"/>
                  <a:pt x="3382" y="2403865"/>
                  <a:pt x="3537" y="2374995"/>
                </a:cubicBezTo>
                <a:close/>
                <a:moveTo>
                  <a:pt x="1" y="2337056"/>
                </a:moveTo>
                <a:cubicBezTo>
                  <a:pt x="-2" y="2335024"/>
                  <a:pt x="574" y="2335993"/>
                  <a:pt x="1595" y="2339216"/>
                </a:cubicBezTo>
                <a:lnTo>
                  <a:pt x="5078" y="2352002"/>
                </a:lnTo>
                <a:lnTo>
                  <a:pt x="4260" y="2364194"/>
                </a:lnTo>
                <a:lnTo>
                  <a:pt x="1733" y="2349698"/>
                </a:lnTo>
                <a:cubicBezTo>
                  <a:pt x="632" y="2342932"/>
                  <a:pt x="11" y="2338459"/>
                  <a:pt x="1" y="2337056"/>
                </a:cubicBezTo>
                <a:close/>
                <a:moveTo>
                  <a:pt x="4169659" y="1042396"/>
                </a:moveTo>
                <a:cubicBezTo>
                  <a:pt x="4159915" y="1050998"/>
                  <a:pt x="4150173" y="1059602"/>
                  <a:pt x="4140431" y="1068204"/>
                </a:cubicBezTo>
                <a:cubicBezTo>
                  <a:pt x="4146280" y="1065938"/>
                  <a:pt x="4152666" y="1063654"/>
                  <a:pt x="4158783" y="1061380"/>
                </a:cubicBezTo>
                <a:cubicBezTo>
                  <a:pt x="4163391" y="1056201"/>
                  <a:pt x="4168307" y="1051307"/>
                  <a:pt x="4172866" y="1045834"/>
                </a:cubicBezTo>
                <a:cubicBezTo>
                  <a:pt x="4171887" y="1044684"/>
                  <a:pt x="4170639" y="1043546"/>
                  <a:pt x="4169659" y="1042396"/>
                </a:cubicBezTo>
                <a:close/>
                <a:moveTo>
                  <a:pt x="3910544" y="636501"/>
                </a:moveTo>
                <a:cubicBezTo>
                  <a:pt x="3852087" y="688117"/>
                  <a:pt x="3793675" y="740025"/>
                  <a:pt x="3735217" y="791641"/>
                </a:cubicBezTo>
                <a:cubicBezTo>
                  <a:pt x="3736467" y="792782"/>
                  <a:pt x="3737447" y="793931"/>
                  <a:pt x="3738694" y="795071"/>
                </a:cubicBezTo>
                <a:cubicBezTo>
                  <a:pt x="3804727" y="750884"/>
                  <a:pt x="3866037" y="702128"/>
                  <a:pt x="3910544" y="636501"/>
                </a:cubicBezTo>
                <a:close/>
                <a:moveTo>
                  <a:pt x="4241368" y="227"/>
                </a:moveTo>
                <a:cubicBezTo>
                  <a:pt x="4243807" y="-335"/>
                  <a:pt x="4246349" y="22"/>
                  <a:pt x="4248912" y="2744"/>
                </a:cubicBezTo>
                <a:cubicBezTo>
                  <a:pt x="4253368" y="7322"/>
                  <a:pt x="4250995" y="13017"/>
                  <a:pt x="4248935" y="17224"/>
                </a:cubicBezTo>
                <a:cubicBezTo>
                  <a:pt x="4245220" y="24737"/>
                  <a:pt x="4241995" y="31937"/>
                  <a:pt x="4241447" y="40821"/>
                </a:cubicBezTo>
                <a:cubicBezTo>
                  <a:pt x="4240991" y="46747"/>
                  <a:pt x="4240623" y="53262"/>
                  <a:pt x="4245038" y="57545"/>
                </a:cubicBezTo>
                <a:cubicBezTo>
                  <a:pt x="4263399" y="75841"/>
                  <a:pt x="4253477" y="85041"/>
                  <a:pt x="4241589" y="95488"/>
                </a:cubicBezTo>
                <a:cubicBezTo>
                  <a:pt x="4225142" y="109637"/>
                  <a:pt x="4220917" y="129873"/>
                  <a:pt x="4228781" y="153546"/>
                </a:cubicBezTo>
                <a:cubicBezTo>
                  <a:pt x="4231847" y="163195"/>
                  <a:pt x="4231659" y="169112"/>
                  <a:pt x="4220634" y="169188"/>
                </a:cubicBezTo>
                <a:cubicBezTo>
                  <a:pt x="4216350" y="169332"/>
                  <a:pt x="4215765" y="172603"/>
                  <a:pt x="4214688" y="176184"/>
                </a:cubicBezTo>
                <a:cubicBezTo>
                  <a:pt x="4192917" y="260550"/>
                  <a:pt x="4154331" y="335138"/>
                  <a:pt x="4106293" y="404134"/>
                </a:cubicBezTo>
                <a:cubicBezTo>
                  <a:pt x="4067333" y="460118"/>
                  <a:pt x="4022759" y="510969"/>
                  <a:pt x="3976090" y="560416"/>
                </a:cubicBezTo>
                <a:cubicBezTo>
                  <a:pt x="3974703" y="561939"/>
                  <a:pt x="3973361" y="563757"/>
                  <a:pt x="3973001" y="566724"/>
                </a:cubicBezTo>
                <a:cubicBezTo>
                  <a:pt x="3997557" y="559988"/>
                  <a:pt x="4017706" y="547193"/>
                  <a:pt x="4036832" y="532955"/>
                </a:cubicBezTo>
                <a:cubicBezTo>
                  <a:pt x="4087679" y="495192"/>
                  <a:pt x="4128099" y="447137"/>
                  <a:pt x="4169187" y="399948"/>
                </a:cubicBezTo>
                <a:cubicBezTo>
                  <a:pt x="4194181" y="371032"/>
                  <a:pt x="4220107" y="342972"/>
                  <a:pt x="4248533" y="317192"/>
                </a:cubicBezTo>
                <a:cubicBezTo>
                  <a:pt x="4253271" y="312894"/>
                  <a:pt x="4256225" y="307475"/>
                  <a:pt x="4259179" y="302057"/>
                </a:cubicBezTo>
                <a:cubicBezTo>
                  <a:pt x="4260879" y="299044"/>
                  <a:pt x="4263159" y="296308"/>
                  <a:pt x="4267621" y="297340"/>
                </a:cubicBezTo>
                <a:cubicBezTo>
                  <a:pt x="4273199" y="298630"/>
                  <a:pt x="4274397" y="303023"/>
                  <a:pt x="4275596" y="307415"/>
                </a:cubicBezTo>
                <a:cubicBezTo>
                  <a:pt x="4279323" y="321474"/>
                  <a:pt x="4277741" y="334235"/>
                  <a:pt x="4272859" y="346516"/>
                </a:cubicBezTo>
                <a:cubicBezTo>
                  <a:pt x="4260092" y="377975"/>
                  <a:pt x="4237963" y="402657"/>
                  <a:pt x="4214851" y="426191"/>
                </a:cubicBezTo>
                <a:cubicBezTo>
                  <a:pt x="4184949" y="456454"/>
                  <a:pt x="4156291" y="487857"/>
                  <a:pt x="4131023" y="522101"/>
                </a:cubicBezTo>
                <a:cubicBezTo>
                  <a:pt x="4129233" y="524526"/>
                  <a:pt x="4125438" y="526132"/>
                  <a:pt x="4127793" y="532849"/>
                </a:cubicBezTo>
                <a:cubicBezTo>
                  <a:pt x="4144465" y="516625"/>
                  <a:pt x="4160110" y="500731"/>
                  <a:pt x="4176111" y="485417"/>
                </a:cubicBezTo>
                <a:cubicBezTo>
                  <a:pt x="4191845" y="470110"/>
                  <a:pt x="4207847" y="454796"/>
                  <a:pt x="4223625" y="439785"/>
                </a:cubicBezTo>
                <a:cubicBezTo>
                  <a:pt x="4227379" y="436112"/>
                  <a:pt x="4231180" y="430960"/>
                  <a:pt x="4238003" y="435163"/>
                </a:cubicBezTo>
                <a:cubicBezTo>
                  <a:pt x="4245093" y="439357"/>
                  <a:pt x="4245396" y="446735"/>
                  <a:pt x="4244671" y="452670"/>
                </a:cubicBezTo>
                <a:cubicBezTo>
                  <a:pt x="4242191" y="470190"/>
                  <a:pt x="4235650" y="485776"/>
                  <a:pt x="4225900" y="499698"/>
                </a:cubicBezTo>
                <a:cubicBezTo>
                  <a:pt x="4192447" y="545745"/>
                  <a:pt x="4151905" y="585821"/>
                  <a:pt x="4115062" y="629026"/>
                </a:cubicBezTo>
                <a:cubicBezTo>
                  <a:pt x="4095167" y="652452"/>
                  <a:pt x="4077366" y="677283"/>
                  <a:pt x="4060768" y="702961"/>
                </a:cubicBezTo>
                <a:cubicBezTo>
                  <a:pt x="4057055" y="708701"/>
                  <a:pt x="4058119" y="713984"/>
                  <a:pt x="4060431" y="720409"/>
                </a:cubicBezTo>
                <a:cubicBezTo>
                  <a:pt x="4069719" y="746397"/>
                  <a:pt x="4062743" y="755499"/>
                  <a:pt x="4035212" y="751401"/>
                </a:cubicBezTo>
                <a:cubicBezTo>
                  <a:pt x="4026688" y="750210"/>
                  <a:pt x="4021285" y="751870"/>
                  <a:pt x="4017125" y="758215"/>
                </a:cubicBezTo>
                <a:cubicBezTo>
                  <a:pt x="3967019" y="836737"/>
                  <a:pt x="3903854" y="903582"/>
                  <a:pt x="3832932" y="963597"/>
                </a:cubicBezTo>
                <a:cubicBezTo>
                  <a:pt x="3804017" y="987916"/>
                  <a:pt x="3773855" y="1011096"/>
                  <a:pt x="3742937" y="1032823"/>
                </a:cubicBezTo>
                <a:cubicBezTo>
                  <a:pt x="3743159" y="1034292"/>
                  <a:pt x="3743424" y="1036057"/>
                  <a:pt x="3743644" y="1037528"/>
                </a:cubicBezTo>
                <a:cubicBezTo>
                  <a:pt x="3744223" y="1039576"/>
                  <a:pt x="3744667" y="1040744"/>
                  <a:pt x="3745199" y="1042499"/>
                </a:cubicBezTo>
                <a:cubicBezTo>
                  <a:pt x="3788365" y="1009130"/>
                  <a:pt x="3830861" y="974896"/>
                  <a:pt x="3872023" y="938935"/>
                </a:cubicBezTo>
                <a:cubicBezTo>
                  <a:pt x="3983615" y="841498"/>
                  <a:pt x="4088569" y="737488"/>
                  <a:pt x="4195750" y="635767"/>
                </a:cubicBezTo>
                <a:cubicBezTo>
                  <a:pt x="4231774" y="601456"/>
                  <a:pt x="4257859" y="558318"/>
                  <a:pt x="4289249" y="520026"/>
                </a:cubicBezTo>
                <a:cubicBezTo>
                  <a:pt x="4310175" y="494498"/>
                  <a:pt x="4329854" y="467830"/>
                  <a:pt x="4355459" y="446578"/>
                </a:cubicBezTo>
                <a:cubicBezTo>
                  <a:pt x="4366007" y="437947"/>
                  <a:pt x="4377219" y="430181"/>
                  <a:pt x="4393331" y="431708"/>
                </a:cubicBezTo>
                <a:cubicBezTo>
                  <a:pt x="4399623" y="432382"/>
                  <a:pt x="4406851" y="433912"/>
                  <a:pt x="4410143" y="441485"/>
                </a:cubicBezTo>
                <a:cubicBezTo>
                  <a:pt x="4413167" y="449066"/>
                  <a:pt x="4408073" y="452785"/>
                  <a:pt x="4403471" y="456190"/>
                </a:cubicBezTo>
                <a:cubicBezTo>
                  <a:pt x="4402263" y="457118"/>
                  <a:pt x="4401102" y="458339"/>
                  <a:pt x="4399763" y="458385"/>
                </a:cubicBezTo>
                <a:cubicBezTo>
                  <a:pt x="4374585" y="461004"/>
                  <a:pt x="4372053" y="483550"/>
                  <a:pt x="4362431" y="500127"/>
                </a:cubicBezTo>
                <a:cubicBezTo>
                  <a:pt x="4359433" y="505253"/>
                  <a:pt x="4359919" y="510260"/>
                  <a:pt x="4364819" y="516005"/>
                </a:cubicBezTo>
                <a:cubicBezTo>
                  <a:pt x="4373640" y="526345"/>
                  <a:pt x="4369259" y="531222"/>
                  <a:pt x="4360060" y="534487"/>
                </a:cubicBezTo>
                <a:cubicBezTo>
                  <a:pt x="4350861" y="537752"/>
                  <a:pt x="4340549" y="538985"/>
                  <a:pt x="4331121" y="546101"/>
                </a:cubicBezTo>
                <a:cubicBezTo>
                  <a:pt x="4348564" y="551127"/>
                  <a:pt x="4359197" y="544860"/>
                  <a:pt x="4368805" y="537148"/>
                </a:cubicBezTo>
                <a:cubicBezTo>
                  <a:pt x="4390475" y="520165"/>
                  <a:pt x="4402429" y="495825"/>
                  <a:pt x="4413491" y="470925"/>
                </a:cubicBezTo>
                <a:cubicBezTo>
                  <a:pt x="4415729" y="466120"/>
                  <a:pt x="4417345" y="460748"/>
                  <a:pt x="4420787" y="456790"/>
                </a:cubicBezTo>
                <a:cubicBezTo>
                  <a:pt x="4427137" y="448892"/>
                  <a:pt x="4435039" y="447740"/>
                  <a:pt x="4445559" y="456842"/>
                </a:cubicBezTo>
                <a:cubicBezTo>
                  <a:pt x="4459466" y="468787"/>
                  <a:pt x="4463618" y="467759"/>
                  <a:pt x="4465249" y="451747"/>
                </a:cubicBezTo>
                <a:cubicBezTo>
                  <a:pt x="4467379" y="430103"/>
                  <a:pt x="4477177" y="414701"/>
                  <a:pt x="4496605" y="406068"/>
                </a:cubicBezTo>
                <a:cubicBezTo>
                  <a:pt x="4500624" y="404158"/>
                  <a:pt x="4504824" y="401653"/>
                  <a:pt x="4509951" y="405322"/>
                </a:cubicBezTo>
                <a:cubicBezTo>
                  <a:pt x="4515434" y="409571"/>
                  <a:pt x="4512883" y="414089"/>
                  <a:pt x="4511627" y="418269"/>
                </a:cubicBezTo>
                <a:cubicBezTo>
                  <a:pt x="4509922" y="424829"/>
                  <a:pt x="4507681" y="431406"/>
                  <a:pt x="4506287" y="438249"/>
                </a:cubicBezTo>
                <a:cubicBezTo>
                  <a:pt x="4503637" y="449273"/>
                  <a:pt x="4504557" y="460767"/>
                  <a:pt x="4514183" y="471081"/>
                </a:cubicBezTo>
                <a:cubicBezTo>
                  <a:pt x="4521225" y="478528"/>
                  <a:pt x="4521439" y="483544"/>
                  <a:pt x="4514468" y="489099"/>
                </a:cubicBezTo>
                <a:cubicBezTo>
                  <a:pt x="4492037" y="506402"/>
                  <a:pt x="4479461" y="528399"/>
                  <a:pt x="4493071" y="561631"/>
                </a:cubicBezTo>
                <a:cubicBezTo>
                  <a:pt x="4495117" y="566290"/>
                  <a:pt x="4494217" y="571049"/>
                  <a:pt x="4489084" y="570926"/>
                </a:cubicBezTo>
                <a:cubicBezTo>
                  <a:pt x="4477703" y="570423"/>
                  <a:pt x="4476979" y="578131"/>
                  <a:pt x="4474957" y="586178"/>
                </a:cubicBezTo>
                <a:cubicBezTo>
                  <a:pt x="4455071" y="663388"/>
                  <a:pt x="4419799" y="731363"/>
                  <a:pt x="4376945" y="795455"/>
                </a:cubicBezTo>
                <a:cubicBezTo>
                  <a:pt x="4334537" y="858942"/>
                  <a:pt x="4284731" y="916176"/>
                  <a:pt x="4230823" y="971186"/>
                </a:cubicBezTo>
                <a:cubicBezTo>
                  <a:pt x="4247966" y="968835"/>
                  <a:pt x="4268827" y="957199"/>
                  <a:pt x="4288617" y="943826"/>
                </a:cubicBezTo>
                <a:cubicBezTo>
                  <a:pt x="4340847" y="908082"/>
                  <a:pt x="4381088" y="860626"/>
                  <a:pt x="4422264" y="814026"/>
                </a:cubicBezTo>
                <a:cubicBezTo>
                  <a:pt x="4451011" y="781437"/>
                  <a:pt x="4478823" y="747994"/>
                  <a:pt x="4512251" y="719680"/>
                </a:cubicBezTo>
                <a:cubicBezTo>
                  <a:pt x="4516092" y="716596"/>
                  <a:pt x="4518465" y="712675"/>
                  <a:pt x="4520168" y="707889"/>
                </a:cubicBezTo>
                <a:cubicBezTo>
                  <a:pt x="4521691" y="703700"/>
                  <a:pt x="4524331" y="699769"/>
                  <a:pt x="4530220" y="701344"/>
                </a:cubicBezTo>
                <a:cubicBezTo>
                  <a:pt x="4536153" y="703212"/>
                  <a:pt x="4537485" y="708487"/>
                  <a:pt x="4538191" y="713191"/>
                </a:cubicBezTo>
                <a:cubicBezTo>
                  <a:pt x="4540040" y="730862"/>
                  <a:pt x="4537873" y="746892"/>
                  <a:pt x="4530086" y="761339"/>
                </a:cubicBezTo>
                <a:cubicBezTo>
                  <a:pt x="4515047" y="790216"/>
                  <a:pt x="4492651" y="813134"/>
                  <a:pt x="4470255" y="836052"/>
                </a:cubicBezTo>
                <a:cubicBezTo>
                  <a:pt x="4439189" y="867536"/>
                  <a:pt x="4411198" y="901576"/>
                  <a:pt x="4386996" y="939332"/>
                </a:cubicBezTo>
                <a:cubicBezTo>
                  <a:pt x="4405725" y="920675"/>
                  <a:pt x="4424409" y="901723"/>
                  <a:pt x="4443406" y="883057"/>
                </a:cubicBezTo>
                <a:cubicBezTo>
                  <a:pt x="4457710" y="868981"/>
                  <a:pt x="4472637" y="855476"/>
                  <a:pt x="4487253" y="841686"/>
                </a:cubicBezTo>
                <a:cubicBezTo>
                  <a:pt x="4490785" y="838315"/>
                  <a:pt x="4494538" y="834644"/>
                  <a:pt x="4500825" y="838864"/>
                </a:cubicBezTo>
                <a:cubicBezTo>
                  <a:pt x="4506489" y="842516"/>
                  <a:pt x="4506525" y="848130"/>
                  <a:pt x="4506249" y="853458"/>
                </a:cubicBezTo>
                <a:cubicBezTo>
                  <a:pt x="4505370" y="874470"/>
                  <a:pt x="4496639" y="891608"/>
                  <a:pt x="4484969" y="907073"/>
                </a:cubicBezTo>
                <a:cubicBezTo>
                  <a:pt x="4470793" y="925576"/>
                  <a:pt x="4455680" y="943225"/>
                  <a:pt x="4440032" y="960892"/>
                </a:cubicBezTo>
                <a:cubicBezTo>
                  <a:pt x="4458875" y="955530"/>
                  <a:pt x="4477718" y="950167"/>
                  <a:pt x="4496695" y="945687"/>
                </a:cubicBezTo>
                <a:cubicBezTo>
                  <a:pt x="4492983" y="980092"/>
                  <a:pt x="4473377" y="987549"/>
                  <a:pt x="4455695" y="993464"/>
                </a:cubicBezTo>
                <a:cubicBezTo>
                  <a:pt x="4431805" y="1001065"/>
                  <a:pt x="4409251" y="1010394"/>
                  <a:pt x="4387141" y="1020891"/>
                </a:cubicBezTo>
                <a:cubicBezTo>
                  <a:pt x="4378691" y="1030927"/>
                  <a:pt x="4370197" y="1040671"/>
                  <a:pt x="4362058" y="1050992"/>
                </a:cubicBezTo>
                <a:cubicBezTo>
                  <a:pt x="4353695" y="1061617"/>
                  <a:pt x="4345870" y="1072223"/>
                  <a:pt x="4338131" y="1083418"/>
                </a:cubicBezTo>
                <a:cubicBezTo>
                  <a:pt x="4332629" y="1091582"/>
                  <a:pt x="4325612" y="1098614"/>
                  <a:pt x="4335411" y="1111879"/>
                </a:cubicBezTo>
                <a:cubicBezTo>
                  <a:pt x="4339820" y="1117936"/>
                  <a:pt x="4322095" y="1152223"/>
                  <a:pt x="4315173" y="1154524"/>
                </a:cubicBezTo>
                <a:cubicBezTo>
                  <a:pt x="4314147" y="1154854"/>
                  <a:pt x="4313119" y="1155186"/>
                  <a:pt x="4312317" y="1155212"/>
                </a:cubicBezTo>
                <a:cubicBezTo>
                  <a:pt x="4296605" y="1154558"/>
                  <a:pt x="4294627" y="1164673"/>
                  <a:pt x="4296259" y="1177325"/>
                </a:cubicBezTo>
                <a:cubicBezTo>
                  <a:pt x="4297848" y="1189684"/>
                  <a:pt x="4302825" y="1204883"/>
                  <a:pt x="4280739" y="1199421"/>
                </a:cubicBezTo>
                <a:cubicBezTo>
                  <a:pt x="4278241" y="1198914"/>
                  <a:pt x="4277969" y="1200696"/>
                  <a:pt x="4277209" y="1202790"/>
                </a:cubicBezTo>
                <a:cubicBezTo>
                  <a:pt x="4262087" y="1256198"/>
                  <a:pt x="4229353" y="1298081"/>
                  <a:pt x="4197155" y="1339947"/>
                </a:cubicBezTo>
                <a:cubicBezTo>
                  <a:pt x="4195323" y="1342078"/>
                  <a:pt x="4193489" y="1344207"/>
                  <a:pt x="4191657" y="1346338"/>
                </a:cubicBezTo>
                <a:cubicBezTo>
                  <a:pt x="4230281" y="1334694"/>
                  <a:pt x="4360859" y="1317001"/>
                  <a:pt x="4400355" y="1320105"/>
                </a:cubicBezTo>
                <a:cubicBezTo>
                  <a:pt x="4435476" y="1322763"/>
                  <a:pt x="4621075" y="1252093"/>
                  <a:pt x="4655814" y="1212801"/>
                </a:cubicBezTo>
                <a:cubicBezTo>
                  <a:pt x="4665902" y="1242309"/>
                  <a:pt x="4655619" y="1254477"/>
                  <a:pt x="4648010" y="1268327"/>
                </a:cubicBezTo>
                <a:cubicBezTo>
                  <a:pt x="4637225" y="1287899"/>
                  <a:pt x="4637115" y="1301497"/>
                  <a:pt x="4665123" y="1315921"/>
                </a:cubicBezTo>
                <a:cubicBezTo>
                  <a:pt x="4745312" y="1356959"/>
                  <a:pt x="4744730" y="1358456"/>
                  <a:pt x="4684517" y="1419882"/>
                </a:cubicBezTo>
                <a:cubicBezTo>
                  <a:pt x="4681701" y="1422637"/>
                  <a:pt x="4684589" y="1431109"/>
                  <a:pt x="4684670" y="1437018"/>
                </a:cubicBezTo>
                <a:cubicBezTo>
                  <a:pt x="4703939" y="1445234"/>
                  <a:pt x="4721650" y="1421587"/>
                  <a:pt x="4746785" y="1445566"/>
                </a:cubicBezTo>
                <a:cubicBezTo>
                  <a:pt x="4670699" y="1557173"/>
                  <a:pt x="4545611" y="1665113"/>
                  <a:pt x="4430376" y="1750851"/>
                </a:cubicBezTo>
                <a:cubicBezTo>
                  <a:pt x="4537505" y="1774137"/>
                  <a:pt x="4585227" y="1677964"/>
                  <a:pt x="4662829" y="1687468"/>
                </a:cubicBezTo>
                <a:cubicBezTo>
                  <a:pt x="4705010" y="1715600"/>
                  <a:pt x="4599689" y="1767020"/>
                  <a:pt x="4709159" y="1777225"/>
                </a:cubicBezTo>
                <a:cubicBezTo>
                  <a:pt x="4666449" y="1804669"/>
                  <a:pt x="4635702" y="1831118"/>
                  <a:pt x="4608027" y="1861896"/>
                </a:cubicBezTo>
                <a:cubicBezTo>
                  <a:pt x="4558983" y="1917038"/>
                  <a:pt x="4553039" y="1952700"/>
                  <a:pt x="4590023" y="2023267"/>
                </a:cubicBezTo>
                <a:cubicBezTo>
                  <a:pt x="4614502" y="2069727"/>
                  <a:pt x="4646173" y="2112103"/>
                  <a:pt x="4632387" y="2169011"/>
                </a:cubicBezTo>
                <a:cubicBezTo>
                  <a:pt x="4622911" y="2208043"/>
                  <a:pt x="4632603" y="2233132"/>
                  <a:pt x="4687843" y="2213837"/>
                </a:cubicBezTo>
                <a:cubicBezTo>
                  <a:pt x="4747459" y="2193213"/>
                  <a:pt x="4776241" y="2227114"/>
                  <a:pt x="4770561" y="2294980"/>
                </a:cubicBezTo>
                <a:cubicBezTo>
                  <a:pt x="4766881" y="2338546"/>
                  <a:pt x="4779626" y="2351711"/>
                  <a:pt x="4821725" y="2345270"/>
                </a:cubicBezTo>
                <a:cubicBezTo>
                  <a:pt x="4868287" y="2338088"/>
                  <a:pt x="4909037" y="2308345"/>
                  <a:pt x="4969720" y="2319898"/>
                </a:cubicBezTo>
                <a:cubicBezTo>
                  <a:pt x="4934699" y="2400276"/>
                  <a:pt x="4831177" y="2381301"/>
                  <a:pt x="4787813" y="2458118"/>
                </a:cubicBezTo>
                <a:cubicBezTo>
                  <a:pt x="4852937" y="2456221"/>
                  <a:pt x="4902705" y="2454251"/>
                  <a:pt x="4948436" y="2436163"/>
                </a:cubicBezTo>
                <a:cubicBezTo>
                  <a:pt x="4967506" y="2428724"/>
                  <a:pt x="4988449" y="2421222"/>
                  <a:pt x="5003101" y="2443483"/>
                </a:cubicBezTo>
                <a:cubicBezTo>
                  <a:pt x="5020601" y="2470378"/>
                  <a:pt x="4994831" y="2481589"/>
                  <a:pt x="4979245" y="2487138"/>
                </a:cubicBezTo>
                <a:cubicBezTo>
                  <a:pt x="4935260" y="2502508"/>
                  <a:pt x="4904815" y="2536335"/>
                  <a:pt x="4870362" y="2563205"/>
                </a:cubicBezTo>
                <a:cubicBezTo>
                  <a:pt x="4794979" y="2622187"/>
                  <a:pt x="4709879" y="2672039"/>
                  <a:pt x="4652786" y="2766755"/>
                </a:cubicBezTo>
                <a:cubicBezTo>
                  <a:pt x="4738433" y="2740232"/>
                  <a:pt x="4796853" y="2683002"/>
                  <a:pt x="4878193" y="2669034"/>
                </a:cubicBezTo>
                <a:cubicBezTo>
                  <a:pt x="4818837" y="2755847"/>
                  <a:pt x="4734707" y="2813941"/>
                  <a:pt x="4656369" y="2878341"/>
                </a:cubicBezTo>
                <a:cubicBezTo>
                  <a:pt x="4634071" y="2896528"/>
                  <a:pt x="4610397" y="2909146"/>
                  <a:pt x="4610429" y="2946972"/>
                </a:cubicBezTo>
                <a:cubicBezTo>
                  <a:pt x="4610409" y="3020261"/>
                  <a:pt x="4587109" y="3081923"/>
                  <a:pt x="4522027" y="3116326"/>
                </a:cubicBezTo>
                <a:cubicBezTo>
                  <a:pt x="4521535" y="3116637"/>
                  <a:pt x="4526921" y="3127390"/>
                  <a:pt x="4530480" y="3134954"/>
                </a:cubicBezTo>
                <a:cubicBezTo>
                  <a:pt x="4573415" y="3135874"/>
                  <a:pt x="4600394" y="3091524"/>
                  <a:pt x="4657149" y="3103798"/>
                </a:cubicBezTo>
                <a:cubicBezTo>
                  <a:pt x="4613989" y="3164059"/>
                  <a:pt x="4578247" y="3218161"/>
                  <a:pt x="4508529" y="3248583"/>
                </a:cubicBezTo>
                <a:cubicBezTo>
                  <a:pt x="4452703" y="3272922"/>
                  <a:pt x="4381491" y="3288026"/>
                  <a:pt x="4349468" y="3361506"/>
                </a:cubicBezTo>
                <a:cubicBezTo>
                  <a:pt x="4401401" y="3373942"/>
                  <a:pt x="4435975" y="3355048"/>
                  <a:pt x="4471303" y="3341152"/>
                </a:cubicBezTo>
                <a:cubicBezTo>
                  <a:pt x="4525696" y="3319816"/>
                  <a:pt x="4578621" y="3295871"/>
                  <a:pt x="4632973" y="3274241"/>
                </a:cubicBezTo>
                <a:cubicBezTo>
                  <a:pt x="4653560" y="3266161"/>
                  <a:pt x="4676556" y="3259771"/>
                  <a:pt x="4695873" y="3295175"/>
                </a:cubicBezTo>
                <a:cubicBezTo>
                  <a:pt x="4624445" y="3305262"/>
                  <a:pt x="4588041" y="3354953"/>
                  <a:pt x="4549319" y="3401768"/>
                </a:cubicBezTo>
                <a:cubicBezTo>
                  <a:pt x="4527454" y="3428214"/>
                  <a:pt x="4511691" y="3463025"/>
                  <a:pt x="4463683" y="3451638"/>
                </a:cubicBezTo>
                <a:cubicBezTo>
                  <a:pt x="4438297" y="3445695"/>
                  <a:pt x="4425636" y="3465331"/>
                  <a:pt x="4431849" y="3488764"/>
                </a:cubicBezTo>
                <a:cubicBezTo>
                  <a:pt x="4453418" y="3571374"/>
                  <a:pt x="4401285" y="3602385"/>
                  <a:pt x="4345021" y="3620237"/>
                </a:cubicBezTo>
                <a:cubicBezTo>
                  <a:pt x="4238701" y="3654255"/>
                  <a:pt x="4156956" y="3728228"/>
                  <a:pt x="4054862" y="3770672"/>
                </a:cubicBezTo>
                <a:cubicBezTo>
                  <a:pt x="3955539" y="3811843"/>
                  <a:pt x="3193890" y="4013019"/>
                  <a:pt x="2996978" y="4037083"/>
                </a:cubicBezTo>
                <a:cubicBezTo>
                  <a:pt x="1791984" y="4184327"/>
                  <a:pt x="787965" y="3376479"/>
                  <a:pt x="782224" y="3365147"/>
                </a:cubicBezTo>
                <a:cubicBezTo>
                  <a:pt x="755658" y="3311959"/>
                  <a:pt x="706372" y="3290272"/>
                  <a:pt x="660529" y="3262855"/>
                </a:cubicBezTo>
                <a:cubicBezTo>
                  <a:pt x="620573" y="3238785"/>
                  <a:pt x="577987" y="3213325"/>
                  <a:pt x="556492" y="3170606"/>
                </a:cubicBezTo>
                <a:cubicBezTo>
                  <a:pt x="528057" y="3113938"/>
                  <a:pt x="591369" y="3159090"/>
                  <a:pt x="598499" y="3136686"/>
                </a:cubicBezTo>
                <a:cubicBezTo>
                  <a:pt x="572610" y="3107710"/>
                  <a:pt x="535291" y="3081483"/>
                  <a:pt x="521371" y="3047966"/>
                </a:cubicBezTo>
                <a:cubicBezTo>
                  <a:pt x="471383" y="2926712"/>
                  <a:pt x="389969" y="2839909"/>
                  <a:pt x="277815" y="2774238"/>
                </a:cubicBezTo>
                <a:cubicBezTo>
                  <a:pt x="245618" y="2755225"/>
                  <a:pt x="220944" y="2720002"/>
                  <a:pt x="180156" y="2715464"/>
                </a:cubicBezTo>
                <a:cubicBezTo>
                  <a:pt x="89609" y="2705805"/>
                  <a:pt x="102881" y="2606063"/>
                  <a:pt x="49429" y="2563830"/>
                </a:cubicBezTo>
                <a:cubicBezTo>
                  <a:pt x="44392" y="2559863"/>
                  <a:pt x="32054" y="2505976"/>
                  <a:pt x="20966" y="2451676"/>
                </a:cubicBezTo>
                <a:lnTo>
                  <a:pt x="16544" y="2429412"/>
                </a:lnTo>
                <a:lnTo>
                  <a:pt x="23719" y="2425923"/>
                </a:lnTo>
                <a:lnTo>
                  <a:pt x="26923" y="2438298"/>
                </a:lnTo>
                <a:cubicBezTo>
                  <a:pt x="34435" y="2466226"/>
                  <a:pt x="41264" y="2487565"/>
                  <a:pt x="43882" y="2482157"/>
                </a:cubicBezTo>
                <a:cubicBezTo>
                  <a:pt x="50822" y="2467442"/>
                  <a:pt x="62849" y="2454330"/>
                  <a:pt x="53325" y="2435738"/>
                </a:cubicBezTo>
                <a:cubicBezTo>
                  <a:pt x="50421" y="2429851"/>
                  <a:pt x="48463" y="2413128"/>
                  <a:pt x="40326" y="2414482"/>
                </a:cubicBezTo>
                <a:cubicBezTo>
                  <a:pt x="37614" y="2414934"/>
                  <a:pt x="34216" y="2417394"/>
                  <a:pt x="29866" y="2422933"/>
                </a:cubicBezTo>
                <a:lnTo>
                  <a:pt x="23719" y="2425923"/>
                </a:lnTo>
                <a:lnTo>
                  <a:pt x="19315" y="2408918"/>
                </a:lnTo>
                <a:cubicBezTo>
                  <a:pt x="14265" y="2388863"/>
                  <a:pt x="9434" y="2368867"/>
                  <a:pt x="5867" y="2354899"/>
                </a:cubicBezTo>
                <a:lnTo>
                  <a:pt x="5078" y="2352002"/>
                </a:lnTo>
                <a:lnTo>
                  <a:pt x="6716" y="2327557"/>
                </a:lnTo>
                <a:cubicBezTo>
                  <a:pt x="14866" y="2260458"/>
                  <a:pt x="38591" y="2184597"/>
                  <a:pt x="77004" y="2179609"/>
                </a:cubicBezTo>
                <a:cubicBezTo>
                  <a:pt x="36374" y="2099118"/>
                  <a:pt x="36374" y="2099118"/>
                  <a:pt x="127358" y="2084827"/>
                </a:cubicBezTo>
                <a:cubicBezTo>
                  <a:pt x="83961" y="2034276"/>
                  <a:pt x="81972" y="2021043"/>
                  <a:pt x="122438" y="2001951"/>
                </a:cubicBezTo>
                <a:cubicBezTo>
                  <a:pt x="161385" y="1983499"/>
                  <a:pt x="206609" y="1976361"/>
                  <a:pt x="240972" y="1948903"/>
                </a:cubicBezTo>
                <a:cubicBezTo>
                  <a:pt x="195677" y="1883937"/>
                  <a:pt x="174278" y="1807820"/>
                  <a:pt x="96303" y="1777938"/>
                </a:cubicBezTo>
                <a:cubicBezTo>
                  <a:pt x="84037" y="1773326"/>
                  <a:pt x="73265" y="1753594"/>
                  <a:pt x="79084" y="1742168"/>
                </a:cubicBezTo>
                <a:cubicBezTo>
                  <a:pt x="99365" y="1699817"/>
                  <a:pt x="49404" y="1621707"/>
                  <a:pt x="130608" y="1610406"/>
                </a:cubicBezTo>
                <a:cubicBezTo>
                  <a:pt x="140608" y="1608886"/>
                  <a:pt x="148744" y="1600338"/>
                  <a:pt x="138986" y="1589141"/>
                </a:cubicBezTo>
                <a:cubicBezTo>
                  <a:pt x="105523" y="1550963"/>
                  <a:pt x="139397" y="1552481"/>
                  <a:pt x="159000" y="1546799"/>
                </a:cubicBezTo>
                <a:cubicBezTo>
                  <a:pt x="182755" y="1540090"/>
                  <a:pt x="213171" y="1556205"/>
                  <a:pt x="232752" y="1534268"/>
                </a:cubicBezTo>
                <a:cubicBezTo>
                  <a:pt x="224037" y="1512102"/>
                  <a:pt x="204263" y="1513062"/>
                  <a:pt x="189276" y="1506475"/>
                </a:cubicBezTo>
                <a:cubicBezTo>
                  <a:pt x="145431" y="1486968"/>
                  <a:pt x="108510" y="1463388"/>
                  <a:pt x="98593" y="1409937"/>
                </a:cubicBezTo>
                <a:cubicBezTo>
                  <a:pt x="90489" y="1366767"/>
                  <a:pt x="80458" y="1328688"/>
                  <a:pt x="134710" y="1313562"/>
                </a:cubicBezTo>
                <a:cubicBezTo>
                  <a:pt x="143238" y="1311207"/>
                  <a:pt x="146951" y="1305467"/>
                  <a:pt x="147453" y="1298063"/>
                </a:cubicBezTo>
                <a:cubicBezTo>
                  <a:pt x="139966" y="1291223"/>
                  <a:pt x="132701" y="1284079"/>
                  <a:pt x="124407" y="1279038"/>
                </a:cubicBezTo>
                <a:cubicBezTo>
                  <a:pt x="96625" y="1262537"/>
                  <a:pt x="84209" y="1237245"/>
                  <a:pt x="72690" y="1210740"/>
                </a:cubicBezTo>
                <a:cubicBezTo>
                  <a:pt x="65306" y="1193849"/>
                  <a:pt x="57162" y="1177278"/>
                  <a:pt x="43971" y="1162946"/>
                </a:cubicBezTo>
                <a:cubicBezTo>
                  <a:pt x="35906" y="1154056"/>
                  <a:pt x="26588" y="1147574"/>
                  <a:pt x="15568" y="1144102"/>
                </a:cubicBezTo>
                <a:cubicBezTo>
                  <a:pt x="5934" y="1140880"/>
                  <a:pt x="2548" y="1136266"/>
                  <a:pt x="7427" y="1127532"/>
                </a:cubicBezTo>
                <a:cubicBezTo>
                  <a:pt x="21165" y="1102541"/>
                  <a:pt x="24106" y="1075549"/>
                  <a:pt x="7907" y="1044770"/>
                </a:cubicBezTo>
                <a:cubicBezTo>
                  <a:pt x="3010" y="1035477"/>
                  <a:pt x="4184" y="1027163"/>
                  <a:pt x="11955" y="1023356"/>
                </a:cubicBezTo>
                <a:cubicBezTo>
                  <a:pt x="44249" y="1007197"/>
                  <a:pt x="47603" y="972212"/>
                  <a:pt x="57914" y="942313"/>
                </a:cubicBezTo>
                <a:cubicBezTo>
                  <a:pt x="72527" y="899857"/>
                  <a:pt x="85134" y="856582"/>
                  <a:pt x="92789" y="810814"/>
                </a:cubicBezTo>
                <a:cubicBezTo>
                  <a:pt x="97293" y="783475"/>
                  <a:pt x="101573" y="756438"/>
                  <a:pt x="91174" y="726645"/>
                </a:cubicBezTo>
                <a:cubicBezTo>
                  <a:pt x="88730" y="719340"/>
                  <a:pt x="90212" y="713084"/>
                  <a:pt x="92854" y="707379"/>
                </a:cubicBezTo>
                <a:cubicBezTo>
                  <a:pt x="103916" y="682479"/>
                  <a:pt x="98151" y="656668"/>
                  <a:pt x="82882" y="630289"/>
                </a:cubicBezTo>
                <a:cubicBezTo>
                  <a:pt x="73488" y="614351"/>
                  <a:pt x="73983" y="612266"/>
                  <a:pt x="91746" y="612259"/>
                </a:cubicBezTo>
                <a:cubicBezTo>
                  <a:pt x="127765" y="611933"/>
                  <a:pt x="163605" y="612205"/>
                  <a:pt x="198205" y="606016"/>
                </a:cubicBezTo>
                <a:cubicBezTo>
                  <a:pt x="237001" y="599095"/>
                  <a:pt x="247911" y="585725"/>
                  <a:pt x="212304" y="549392"/>
                </a:cubicBezTo>
                <a:cubicBezTo>
                  <a:pt x="204683" y="541670"/>
                  <a:pt x="197734" y="533038"/>
                  <a:pt x="193284" y="523140"/>
                </a:cubicBezTo>
                <a:cubicBezTo>
                  <a:pt x="189948" y="515273"/>
                  <a:pt x="190984" y="509624"/>
                  <a:pt x="196837" y="505585"/>
                </a:cubicBezTo>
                <a:cubicBezTo>
                  <a:pt x="203629" y="500628"/>
                  <a:pt x="208617" y="506961"/>
                  <a:pt x="213610" y="511521"/>
                </a:cubicBezTo>
                <a:cubicBezTo>
                  <a:pt x="240711" y="536024"/>
                  <a:pt x="272509" y="552390"/>
                  <a:pt x="303234" y="570564"/>
                </a:cubicBezTo>
                <a:cubicBezTo>
                  <a:pt x="347292" y="596861"/>
                  <a:pt x="393006" y="619849"/>
                  <a:pt x="433664" y="652171"/>
                </a:cubicBezTo>
                <a:cubicBezTo>
                  <a:pt x="444051" y="660392"/>
                  <a:pt x="457807" y="653427"/>
                  <a:pt x="456714" y="638983"/>
                </a:cubicBezTo>
                <a:cubicBezTo>
                  <a:pt x="455619" y="624540"/>
                  <a:pt x="462851" y="624296"/>
                  <a:pt x="474092" y="627464"/>
                </a:cubicBezTo>
                <a:cubicBezTo>
                  <a:pt x="487568" y="631147"/>
                  <a:pt x="501041" y="634831"/>
                  <a:pt x="514335" y="639111"/>
                </a:cubicBezTo>
                <a:cubicBezTo>
                  <a:pt x="528208" y="643668"/>
                  <a:pt x="535691" y="654056"/>
                  <a:pt x="539019" y="667243"/>
                </a:cubicBezTo>
                <a:cubicBezTo>
                  <a:pt x="539662" y="669733"/>
                  <a:pt x="540151" y="672524"/>
                  <a:pt x="539890" y="674822"/>
                </a:cubicBezTo>
                <a:lnTo>
                  <a:pt x="537651" y="677692"/>
                </a:lnTo>
                <a:lnTo>
                  <a:pt x="534708" y="678908"/>
                </a:lnTo>
                <a:cubicBezTo>
                  <a:pt x="531653" y="680234"/>
                  <a:pt x="531468" y="680573"/>
                  <a:pt x="536278" y="679451"/>
                </a:cubicBezTo>
                <a:lnTo>
                  <a:pt x="537651" y="677692"/>
                </a:lnTo>
                <a:lnTo>
                  <a:pt x="550365" y="672438"/>
                </a:lnTo>
                <a:cubicBezTo>
                  <a:pt x="563713" y="666781"/>
                  <a:pt x="580049" y="659064"/>
                  <a:pt x="582379" y="653075"/>
                </a:cubicBezTo>
                <a:cubicBezTo>
                  <a:pt x="582559" y="652478"/>
                  <a:pt x="747198" y="689492"/>
                  <a:pt x="799427" y="714627"/>
                </a:cubicBezTo>
                <a:cubicBezTo>
                  <a:pt x="831941" y="730377"/>
                  <a:pt x="1463665" y="975672"/>
                  <a:pt x="2273268" y="882224"/>
                </a:cubicBezTo>
                <a:cubicBezTo>
                  <a:pt x="2301839" y="878899"/>
                  <a:pt x="2328933" y="876509"/>
                  <a:pt x="2356609" y="874395"/>
                </a:cubicBezTo>
                <a:cubicBezTo>
                  <a:pt x="2601181" y="854046"/>
                  <a:pt x="2842131" y="840025"/>
                  <a:pt x="2942002" y="822183"/>
                </a:cubicBezTo>
                <a:cubicBezTo>
                  <a:pt x="3020085" y="808029"/>
                  <a:pt x="3413645" y="697260"/>
                  <a:pt x="3521027" y="611195"/>
                </a:cubicBezTo>
                <a:cubicBezTo>
                  <a:pt x="3630775" y="522981"/>
                  <a:pt x="3732236" y="426182"/>
                  <a:pt x="3833117" y="329105"/>
                </a:cubicBezTo>
                <a:cubicBezTo>
                  <a:pt x="3876875" y="287146"/>
                  <a:pt x="3924377" y="248606"/>
                  <a:pt x="3962431" y="200929"/>
                </a:cubicBezTo>
                <a:cubicBezTo>
                  <a:pt x="4000440" y="152958"/>
                  <a:pt x="4036041" y="103293"/>
                  <a:pt x="4078331" y="58724"/>
                </a:cubicBezTo>
                <a:cubicBezTo>
                  <a:pt x="4090401" y="45906"/>
                  <a:pt x="4102338" y="32206"/>
                  <a:pt x="4122383" y="29462"/>
                </a:cubicBezTo>
                <a:cubicBezTo>
                  <a:pt x="4126847" y="28721"/>
                  <a:pt x="4131712" y="28852"/>
                  <a:pt x="4136353" y="29287"/>
                </a:cubicBezTo>
                <a:cubicBezTo>
                  <a:pt x="4141530" y="29704"/>
                  <a:pt x="4145989" y="32509"/>
                  <a:pt x="4148616" y="37444"/>
                </a:cubicBezTo>
                <a:cubicBezTo>
                  <a:pt x="4151330" y="42969"/>
                  <a:pt x="4148601" y="46312"/>
                  <a:pt x="4145295" y="49377"/>
                </a:cubicBezTo>
                <a:cubicBezTo>
                  <a:pt x="4142926" y="51526"/>
                  <a:pt x="4140734" y="54850"/>
                  <a:pt x="4137340" y="55556"/>
                </a:cubicBezTo>
                <a:cubicBezTo>
                  <a:pt x="4115642" y="59832"/>
                  <a:pt x="4110037" y="78048"/>
                  <a:pt x="4101978" y="94277"/>
                </a:cubicBezTo>
                <a:cubicBezTo>
                  <a:pt x="4098443" y="101194"/>
                  <a:pt x="4094417" y="106648"/>
                  <a:pt x="4104177" y="116071"/>
                </a:cubicBezTo>
                <a:cubicBezTo>
                  <a:pt x="4112689" y="124356"/>
                  <a:pt x="4105854" y="129018"/>
                  <a:pt x="4098709" y="131623"/>
                </a:cubicBezTo>
                <a:cubicBezTo>
                  <a:pt x="4088751" y="135210"/>
                  <a:pt x="4076343" y="135036"/>
                  <a:pt x="4066151" y="146018"/>
                </a:cubicBezTo>
                <a:cubicBezTo>
                  <a:pt x="4110472" y="145412"/>
                  <a:pt x="4125020" y="116848"/>
                  <a:pt x="4141216" y="90297"/>
                </a:cubicBezTo>
                <a:cubicBezTo>
                  <a:pt x="4147301" y="80635"/>
                  <a:pt x="4150711" y="69291"/>
                  <a:pt x="4155547" y="58490"/>
                </a:cubicBezTo>
                <a:cubicBezTo>
                  <a:pt x="4161637" y="45282"/>
                  <a:pt x="4170921" y="44377"/>
                  <a:pt x="4184430" y="55449"/>
                </a:cubicBezTo>
                <a:cubicBezTo>
                  <a:pt x="4196420" y="65388"/>
                  <a:pt x="4201375" y="64335"/>
                  <a:pt x="4202736" y="50103"/>
                </a:cubicBezTo>
                <a:cubicBezTo>
                  <a:pt x="4204777" y="27871"/>
                  <a:pt x="4214755" y="11872"/>
                  <a:pt x="4234451" y="3230"/>
                </a:cubicBezTo>
                <a:cubicBezTo>
                  <a:pt x="4236596" y="2272"/>
                  <a:pt x="4238929" y="789"/>
                  <a:pt x="4241368" y="227"/>
                </a:cubicBezTo>
                <a:close/>
              </a:path>
            </a:pathLst>
          </a:custGeom>
        </p:spPr>
      </p:pic>
      <p:pic>
        <p:nvPicPr>
          <p:cNvPr id="7" name="Picture 6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F720952C-4471-4F15-9D15-916F397E20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46367"/>
          <a:stretch/>
        </p:blipFill>
        <p:spPr>
          <a:xfrm>
            <a:off x="7780038" y="168047"/>
            <a:ext cx="3726211" cy="3016556"/>
          </a:xfrm>
          <a:custGeom>
            <a:avLst/>
            <a:gdLst/>
            <a:ahLst/>
            <a:cxnLst/>
            <a:rect l="l" t="t" r="r" b="b"/>
            <a:pathLst>
              <a:path w="3726211" h="3016556">
                <a:moveTo>
                  <a:pt x="944965" y="2425097"/>
                </a:moveTo>
                <a:cubicBezTo>
                  <a:pt x="895843" y="2457968"/>
                  <a:pt x="850233" y="2494238"/>
                  <a:pt x="817125" y="2543059"/>
                </a:cubicBezTo>
                <a:cubicBezTo>
                  <a:pt x="860611" y="2504661"/>
                  <a:pt x="904064" y="2466046"/>
                  <a:pt x="947552" y="2427649"/>
                </a:cubicBezTo>
                <a:cubicBezTo>
                  <a:pt x="946622" y="2426800"/>
                  <a:pt x="945893" y="2425945"/>
                  <a:pt x="944965" y="2425097"/>
                </a:cubicBezTo>
                <a:close/>
                <a:moveTo>
                  <a:pt x="646109" y="2221911"/>
                </a:moveTo>
                <a:cubicBezTo>
                  <a:pt x="641758" y="2223597"/>
                  <a:pt x="637008" y="2225296"/>
                  <a:pt x="632457" y="2226988"/>
                </a:cubicBezTo>
                <a:cubicBezTo>
                  <a:pt x="629029" y="2230840"/>
                  <a:pt x="625372" y="2234481"/>
                  <a:pt x="621981" y="2238552"/>
                </a:cubicBezTo>
                <a:cubicBezTo>
                  <a:pt x="622709" y="2239408"/>
                  <a:pt x="623637" y="2240254"/>
                  <a:pt x="624367" y="2241110"/>
                </a:cubicBezTo>
                <a:cubicBezTo>
                  <a:pt x="631615" y="2234711"/>
                  <a:pt x="638862" y="2228310"/>
                  <a:pt x="646109" y="2221911"/>
                </a:cubicBezTo>
                <a:close/>
                <a:moveTo>
                  <a:pt x="3723043" y="1257813"/>
                </a:moveTo>
                <a:lnTo>
                  <a:pt x="3724923" y="1268597"/>
                </a:lnTo>
                <a:cubicBezTo>
                  <a:pt x="3725742" y="1273630"/>
                  <a:pt x="3726204" y="1276957"/>
                  <a:pt x="3726211" y="1278001"/>
                </a:cubicBezTo>
                <a:cubicBezTo>
                  <a:pt x="3726213" y="1279513"/>
                  <a:pt x="3725785" y="1278792"/>
                  <a:pt x="3725025" y="1276394"/>
                </a:cubicBezTo>
                <a:lnTo>
                  <a:pt x="3722434" y="1266883"/>
                </a:lnTo>
                <a:close/>
                <a:moveTo>
                  <a:pt x="3715032" y="1208749"/>
                </a:moveTo>
                <a:cubicBezTo>
                  <a:pt x="3720874" y="1212156"/>
                  <a:pt x="3723696" y="1228301"/>
                  <a:pt x="3723581" y="1249778"/>
                </a:cubicBezTo>
                <a:lnTo>
                  <a:pt x="3723043" y="1257813"/>
                </a:lnTo>
                <a:lnTo>
                  <a:pt x="3721496" y="1248949"/>
                </a:lnTo>
                <a:cubicBezTo>
                  <a:pt x="3720065" y="1241076"/>
                  <a:pt x="3718376" y="1232072"/>
                  <a:pt x="3716529" y="1222510"/>
                </a:cubicBezTo>
                <a:lnTo>
                  <a:pt x="3713905" y="1209297"/>
                </a:lnTo>
                <a:close/>
                <a:moveTo>
                  <a:pt x="1662913" y="807"/>
                </a:moveTo>
                <a:cubicBezTo>
                  <a:pt x="2483601" y="-23393"/>
                  <a:pt x="3140305" y="505292"/>
                  <a:pt x="3144309" y="513195"/>
                </a:cubicBezTo>
                <a:cubicBezTo>
                  <a:pt x="3164071" y="552762"/>
                  <a:pt x="3200736" y="568896"/>
                  <a:pt x="3234839" y="589291"/>
                </a:cubicBezTo>
                <a:cubicBezTo>
                  <a:pt x="3264562" y="607197"/>
                  <a:pt x="3296242" y="626137"/>
                  <a:pt x="3312233" y="657916"/>
                </a:cubicBezTo>
                <a:cubicBezTo>
                  <a:pt x="3333386" y="700072"/>
                  <a:pt x="3286287" y="666483"/>
                  <a:pt x="3280983" y="683149"/>
                </a:cubicBezTo>
                <a:cubicBezTo>
                  <a:pt x="3300242" y="704705"/>
                  <a:pt x="3328004" y="724215"/>
                  <a:pt x="3338360" y="749149"/>
                </a:cubicBezTo>
                <a:cubicBezTo>
                  <a:pt x="3375546" y="839351"/>
                  <a:pt x="3436111" y="903924"/>
                  <a:pt x="3519543" y="952778"/>
                </a:cubicBezTo>
                <a:cubicBezTo>
                  <a:pt x="3543495" y="966922"/>
                  <a:pt x="3561850" y="993124"/>
                  <a:pt x="3592192" y="996500"/>
                </a:cubicBezTo>
                <a:cubicBezTo>
                  <a:pt x="3659551" y="1003686"/>
                  <a:pt x="3649678" y="1077885"/>
                  <a:pt x="3689441" y="1109302"/>
                </a:cubicBezTo>
                <a:cubicBezTo>
                  <a:pt x="3693188" y="1112253"/>
                  <a:pt x="3702367" y="1152340"/>
                  <a:pt x="3710615" y="1192734"/>
                </a:cubicBezTo>
                <a:lnTo>
                  <a:pt x="3713905" y="1209297"/>
                </a:lnTo>
                <a:lnTo>
                  <a:pt x="3708567" y="1211892"/>
                </a:lnTo>
                <a:lnTo>
                  <a:pt x="3706184" y="1202686"/>
                </a:lnTo>
                <a:cubicBezTo>
                  <a:pt x="3700596" y="1181910"/>
                  <a:pt x="3695515" y="1166036"/>
                  <a:pt x="3693568" y="1170059"/>
                </a:cubicBezTo>
                <a:cubicBezTo>
                  <a:pt x="3688405" y="1181006"/>
                  <a:pt x="3679458" y="1190760"/>
                  <a:pt x="3686543" y="1204591"/>
                </a:cubicBezTo>
                <a:cubicBezTo>
                  <a:pt x="3688703" y="1208970"/>
                  <a:pt x="3690160" y="1221411"/>
                  <a:pt x="3696213" y="1220403"/>
                </a:cubicBezTo>
                <a:cubicBezTo>
                  <a:pt x="3698231" y="1220067"/>
                  <a:pt x="3700758" y="1218237"/>
                  <a:pt x="3703994" y="1214117"/>
                </a:cubicBezTo>
                <a:lnTo>
                  <a:pt x="3708567" y="1211892"/>
                </a:lnTo>
                <a:lnTo>
                  <a:pt x="3711843" y="1224542"/>
                </a:lnTo>
                <a:cubicBezTo>
                  <a:pt x="3715600" y="1239461"/>
                  <a:pt x="3719194" y="1254337"/>
                  <a:pt x="3721847" y="1264728"/>
                </a:cubicBezTo>
                <a:lnTo>
                  <a:pt x="3722434" y="1266883"/>
                </a:lnTo>
                <a:lnTo>
                  <a:pt x="3721216" y="1285068"/>
                </a:lnTo>
                <a:cubicBezTo>
                  <a:pt x="3715153" y="1334983"/>
                  <a:pt x="3697504" y="1391417"/>
                  <a:pt x="3668928" y="1395127"/>
                </a:cubicBezTo>
                <a:cubicBezTo>
                  <a:pt x="3699153" y="1455005"/>
                  <a:pt x="3699153" y="1455005"/>
                  <a:pt x="3631469" y="1465636"/>
                </a:cubicBezTo>
                <a:cubicBezTo>
                  <a:pt x="3663753" y="1503242"/>
                  <a:pt x="3665232" y="1513086"/>
                  <a:pt x="3635129" y="1527289"/>
                </a:cubicBezTo>
                <a:cubicBezTo>
                  <a:pt x="3606156" y="1541015"/>
                  <a:pt x="3572514" y="1546325"/>
                  <a:pt x="3546951" y="1566752"/>
                </a:cubicBezTo>
                <a:cubicBezTo>
                  <a:pt x="3580646" y="1615080"/>
                  <a:pt x="3596565" y="1671704"/>
                  <a:pt x="3654571" y="1693934"/>
                </a:cubicBezTo>
                <a:cubicBezTo>
                  <a:pt x="3663696" y="1697365"/>
                  <a:pt x="3671710" y="1712044"/>
                  <a:pt x="3667381" y="1720543"/>
                </a:cubicBezTo>
                <a:cubicBezTo>
                  <a:pt x="3652294" y="1752049"/>
                  <a:pt x="3689460" y="1810155"/>
                  <a:pt x="3629052" y="1818562"/>
                </a:cubicBezTo>
                <a:cubicBezTo>
                  <a:pt x="3621612" y="1819693"/>
                  <a:pt x="3615560" y="1826052"/>
                  <a:pt x="3622819" y="1834382"/>
                </a:cubicBezTo>
                <a:cubicBezTo>
                  <a:pt x="3647713" y="1862782"/>
                  <a:pt x="3622513" y="1861653"/>
                  <a:pt x="3607931" y="1865880"/>
                </a:cubicBezTo>
                <a:cubicBezTo>
                  <a:pt x="3590259" y="1870871"/>
                  <a:pt x="3567632" y="1858883"/>
                  <a:pt x="3553066" y="1875202"/>
                </a:cubicBezTo>
                <a:cubicBezTo>
                  <a:pt x="3559549" y="1891692"/>
                  <a:pt x="3574259" y="1890977"/>
                  <a:pt x="3585408" y="1895878"/>
                </a:cubicBezTo>
                <a:cubicBezTo>
                  <a:pt x="3618025" y="1910389"/>
                  <a:pt x="3645490" y="1927930"/>
                  <a:pt x="3652868" y="1967693"/>
                </a:cubicBezTo>
                <a:cubicBezTo>
                  <a:pt x="3658896" y="1999808"/>
                  <a:pt x="3666359" y="2028135"/>
                  <a:pt x="3626000" y="2039387"/>
                </a:cubicBezTo>
                <a:cubicBezTo>
                  <a:pt x="3619656" y="2041139"/>
                  <a:pt x="3616894" y="2045409"/>
                  <a:pt x="3616520" y="2050917"/>
                </a:cubicBezTo>
                <a:cubicBezTo>
                  <a:pt x="3622090" y="2056005"/>
                  <a:pt x="3627495" y="2061320"/>
                  <a:pt x="3633665" y="2065070"/>
                </a:cubicBezTo>
                <a:cubicBezTo>
                  <a:pt x="3654332" y="2077345"/>
                  <a:pt x="3663568" y="2096160"/>
                  <a:pt x="3672137" y="2115877"/>
                </a:cubicBezTo>
                <a:cubicBezTo>
                  <a:pt x="3677630" y="2128443"/>
                  <a:pt x="3683689" y="2140770"/>
                  <a:pt x="3693502" y="2151432"/>
                </a:cubicBezTo>
                <a:cubicBezTo>
                  <a:pt x="3699501" y="2158045"/>
                  <a:pt x="3706433" y="2162867"/>
                  <a:pt x="3714631" y="2165450"/>
                </a:cubicBezTo>
                <a:cubicBezTo>
                  <a:pt x="3721798" y="2167847"/>
                  <a:pt x="3724317" y="2171279"/>
                  <a:pt x="3720687" y="2177776"/>
                </a:cubicBezTo>
                <a:cubicBezTo>
                  <a:pt x="3710467" y="2196368"/>
                  <a:pt x="3708279" y="2216447"/>
                  <a:pt x="3720330" y="2239344"/>
                </a:cubicBezTo>
                <a:cubicBezTo>
                  <a:pt x="3723973" y="2246257"/>
                  <a:pt x="3723099" y="2252442"/>
                  <a:pt x="3717319" y="2255274"/>
                </a:cubicBezTo>
                <a:cubicBezTo>
                  <a:pt x="3693295" y="2267295"/>
                  <a:pt x="3690800" y="2293320"/>
                  <a:pt x="3683129" y="2315562"/>
                </a:cubicBezTo>
                <a:cubicBezTo>
                  <a:pt x="3672259" y="2347146"/>
                  <a:pt x="3662880" y="2379339"/>
                  <a:pt x="3657185" y="2413386"/>
                </a:cubicBezTo>
                <a:cubicBezTo>
                  <a:pt x="3653835" y="2433723"/>
                  <a:pt x="3650651" y="2453836"/>
                  <a:pt x="3658387" y="2476000"/>
                </a:cubicBezTo>
                <a:cubicBezTo>
                  <a:pt x="3660205" y="2481434"/>
                  <a:pt x="3659103" y="2486088"/>
                  <a:pt x="3657137" y="2490332"/>
                </a:cubicBezTo>
                <a:cubicBezTo>
                  <a:pt x="3648908" y="2508855"/>
                  <a:pt x="3653197" y="2528056"/>
                  <a:pt x="3664555" y="2547680"/>
                </a:cubicBezTo>
                <a:cubicBezTo>
                  <a:pt x="3671544" y="2559536"/>
                  <a:pt x="3671175" y="2561087"/>
                  <a:pt x="3657961" y="2561093"/>
                </a:cubicBezTo>
                <a:cubicBezTo>
                  <a:pt x="3631167" y="2561335"/>
                  <a:pt x="3604505" y="2561133"/>
                  <a:pt x="3578766" y="2565737"/>
                </a:cubicBezTo>
                <a:cubicBezTo>
                  <a:pt x="3549905" y="2570885"/>
                  <a:pt x="3541789" y="2580831"/>
                  <a:pt x="3568277" y="2607860"/>
                </a:cubicBezTo>
                <a:cubicBezTo>
                  <a:pt x="3573947" y="2613604"/>
                  <a:pt x="3579116" y="2620026"/>
                  <a:pt x="3582426" y="2627389"/>
                </a:cubicBezTo>
                <a:cubicBezTo>
                  <a:pt x="3584908" y="2633241"/>
                  <a:pt x="3584137" y="2637444"/>
                  <a:pt x="3579783" y="2640448"/>
                </a:cubicBezTo>
                <a:cubicBezTo>
                  <a:pt x="3574731" y="2644136"/>
                  <a:pt x="3571020" y="2639425"/>
                  <a:pt x="3567306" y="2636032"/>
                </a:cubicBezTo>
                <a:cubicBezTo>
                  <a:pt x="3547145" y="2617804"/>
                  <a:pt x="3523490" y="2605630"/>
                  <a:pt x="3500634" y="2592110"/>
                </a:cubicBezTo>
                <a:cubicBezTo>
                  <a:pt x="3467858" y="2572547"/>
                  <a:pt x="3433851" y="2555446"/>
                  <a:pt x="3403606" y="2531402"/>
                </a:cubicBezTo>
                <a:cubicBezTo>
                  <a:pt x="3395879" y="2525286"/>
                  <a:pt x="3385645" y="2530467"/>
                  <a:pt x="3386459" y="2541212"/>
                </a:cubicBezTo>
                <a:cubicBezTo>
                  <a:pt x="3387273" y="2551957"/>
                  <a:pt x="3381893" y="2552138"/>
                  <a:pt x="3373531" y="2549781"/>
                </a:cubicBezTo>
                <a:cubicBezTo>
                  <a:pt x="3363506" y="2547042"/>
                  <a:pt x="3353483" y="2544301"/>
                  <a:pt x="3343594" y="2541117"/>
                </a:cubicBezTo>
                <a:cubicBezTo>
                  <a:pt x="3333273" y="2537727"/>
                  <a:pt x="3327707" y="2529999"/>
                  <a:pt x="3325231" y="2520189"/>
                </a:cubicBezTo>
                <a:cubicBezTo>
                  <a:pt x="3324753" y="2518337"/>
                  <a:pt x="3324389" y="2516261"/>
                  <a:pt x="3324583" y="2514551"/>
                </a:cubicBezTo>
                <a:lnTo>
                  <a:pt x="3326249" y="2512416"/>
                </a:lnTo>
                <a:lnTo>
                  <a:pt x="3328438" y="2511512"/>
                </a:lnTo>
                <a:cubicBezTo>
                  <a:pt x="3330711" y="2510525"/>
                  <a:pt x="3330848" y="2510273"/>
                  <a:pt x="3327270" y="2511108"/>
                </a:cubicBezTo>
                <a:lnTo>
                  <a:pt x="3326249" y="2512416"/>
                </a:lnTo>
                <a:lnTo>
                  <a:pt x="3316791" y="2516325"/>
                </a:lnTo>
                <a:cubicBezTo>
                  <a:pt x="3306861" y="2520533"/>
                  <a:pt x="3294709" y="2526274"/>
                  <a:pt x="3292975" y="2530729"/>
                </a:cubicBezTo>
                <a:cubicBezTo>
                  <a:pt x="3292841" y="2531173"/>
                  <a:pt x="3170365" y="2503638"/>
                  <a:pt x="3131511" y="2484940"/>
                </a:cubicBezTo>
                <a:cubicBezTo>
                  <a:pt x="3107324" y="2473223"/>
                  <a:pt x="2637379" y="2290746"/>
                  <a:pt x="2035108" y="2360263"/>
                </a:cubicBezTo>
                <a:cubicBezTo>
                  <a:pt x="2013854" y="2362737"/>
                  <a:pt x="1993699" y="2364515"/>
                  <a:pt x="1973110" y="2366087"/>
                </a:cubicBezTo>
                <a:cubicBezTo>
                  <a:pt x="1791171" y="2381225"/>
                  <a:pt x="1611926" y="2391655"/>
                  <a:pt x="1537631" y="2404928"/>
                </a:cubicBezTo>
                <a:cubicBezTo>
                  <a:pt x="1479545" y="2415458"/>
                  <a:pt x="1186772" y="2497860"/>
                  <a:pt x="1106889" y="2561884"/>
                </a:cubicBezTo>
                <a:cubicBezTo>
                  <a:pt x="1025247" y="2627507"/>
                  <a:pt x="949769" y="2699517"/>
                  <a:pt x="874723" y="2771733"/>
                </a:cubicBezTo>
                <a:cubicBezTo>
                  <a:pt x="842171" y="2802947"/>
                  <a:pt x="806834" y="2831617"/>
                  <a:pt x="778525" y="2867084"/>
                </a:cubicBezTo>
                <a:cubicBezTo>
                  <a:pt x="750250" y="2902770"/>
                  <a:pt x="723766" y="2939717"/>
                  <a:pt x="692306" y="2972872"/>
                </a:cubicBezTo>
                <a:cubicBezTo>
                  <a:pt x="683327" y="2982407"/>
                  <a:pt x="674447" y="2992599"/>
                  <a:pt x="659535" y="2994640"/>
                </a:cubicBezTo>
                <a:cubicBezTo>
                  <a:pt x="656215" y="2995191"/>
                  <a:pt x="652595" y="2995094"/>
                  <a:pt x="649143" y="2994770"/>
                </a:cubicBezTo>
                <a:cubicBezTo>
                  <a:pt x="645292" y="2994460"/>
                  <a:pt x="641975" y="2992374"/>
                  <a:pt x="640021" y="2988702"/>
                </a:cubicBezTo>
                <a:cubicBezTo>
                  <a:pt x="638001" y="2984592"/>
                  <a:pt x="640032" y="2982105"/>
                  <a:pt x="642491" y="2979825"/>
                </a:cubicBezTo>
                <a:cubicBezTo>
                  <a:pt x="644253" y="2978227"/>
                  <a:pt x="645884" y="2975754"/>
                  <a:pt x="648409" y="2975229"/>
                </a:cubicBezTo>
                <a:cubicBezTo>
                  <a:pt x="664550" y="2972048"/>
                  <a:pt x="668720" y="2958497"/>
                  <a:pt x="674715" y="2946424"/>
                </a:cubicBezTo>
                <a:cubicBezTo>
                  <a:pt x="677345" y="2941278"/>
                  <a:pt x="680340" y="2937221"/>
                  <a:pt x="673079" y="2930211"/>
                </a:cubicBezTo>
                <a:cubicBezTo>
                  <a:pt x="666747" y="2924048"/>
                  <a:pt x="671831" y="2920580"/>
                  <a:pt x="677147" y="2918642"/>
                </a:cubicBezTo>
                <a:cubicBezTo>
                  <a:pt x="684555" y="2915973"/>
                  <a:pt x="693785" y="2916103"/>
                  <a:pt x="701367" y="2907933"/>
                </a:cubicBezTo>
                <a:cubicBezTo>
                  <a:pt x="668396" y="2908384"/>
                  <a:pt x="657574" y="2929633"/>
                  <a:pt x="645525" y="2949385"/>
                </a:cubicBezTo>
                <a:cubicBezTo>
                  <a:pt x="640999" y="2956572"/>
                  <a:pt x="638462" y="2965011"/>
                  <a:pt x="634865" y="2973046"/>
                </a:cubicBezTo>
                <a:cubicBezTo>
                  <a:pt x="630334" y="2982872"/>
                  <a:pt x="623428" y="2983545"/>
                  <a:pt x="613378" y="2975308"/>
                </a:cubicBezTo>
                <a:cubicBezTo>
                  <a:pt x="604459" y="2967915"/>
                  <a:pt x="600773" y="2968698"/>
                  <a:pt x="599760" y="2979285"/>
                </a:cubicBezTo>
                <a:cubicBezTo>
                  <a:pt x="598242" y="2995824"/>
                  <a:pt x="590819" y="3007726"/>
                  <a:pt x="576167" y="3014154"/>
                </a:cubicBezTo>
                <a:cubicBezTo>
                  <a:pt x="574571" y="3014867"/>
                  <a:pt x="572836" y="3015970"/>
                  <a:pt x="571021" y="3016388"/>
                </a:cubicBezTo>
                <a:cubicBezTo>
                  <a:pt x="569207" y="3016806"/>
                  <a:pt x="567316" y="3016541"/>
                  <a:pt x="565409" y="3014516"/>
                </a:cubicBezTo>
                <a:cubicBezTo>
                  <a:pt x="562095" y="3011110"/>
                  <a:pt x="563860" y="3006874"/>
                  <a:pt x="565393" y="3003744"/>
                </a:cubicBezTo>
                <a:cubicBezTo>
                  <a:pt x="568156" y="2998155"/>
                  <a:pt x="570555" y="2992799"/>
                  <a:pt x="570963" y="2986190"/>
                </a:cubicBezTo>
                <a:cubicBezTo>
                  <a:pt x="571302" y="2981782"/>
                  <a:pt x="571576" y="2976935"/>
                  <a:pt x="568291" y="2973749"/>
                </a:cubicBezTo>
                <a:cubicBezTo>
                  <a:pt x="554633" y="2960138"/>
                  <a:pt x="562013" y="2953295"/>
                  <a:pt x="570857" y="2945523"/>
                </a:cubicBezTo>
                <a:cubicBezTo>
                  <a:pt x="583092" y="2934997"/>
                  <a:pt x="586235" y="2919944"/>
                  <a:pt x="580385" y="2902333"/>
                </a:cubicBezTo>
                <a:cubicBezTo>
                  <a:pt x="578104" y="2895155"/>
                  <a:pt x="578244" y="2890753"/>
                  <a:pt x="586446" y="2890697"/>
                </a:cubicBezTo>
                <a:cubicBezTo>
                  <a:pt x="589633" y="2890590"/>
                  <a:pt x="590068" y="2888156"/>
                  <a:pt x="590869" y="2885492"/>
                </a:cubicBezTo>
                <a:cubicBezTo>
                  <a:pt x="607065" y="2822732"/>
                  <a:pt x="635769" y="2767245"/>
                  <a:pt x="671505" y="2715918"/>
                </a:cubicBezTo>
                <a:cubicBezTo>
                  <a:pt x="700488" y="2674272"/>
                  <a:pt x="733647" y="2636443"/>
                  <a:pt x="768364" y="2599659"/>
                </a:cubicBezTo>
                <a:cubicBezTo>
                  <a:pt x="769396" y="2598526"/>
                  <a:pt x="770394" y="2597174"/>
                  <a:pt x="770662" y="2594966"/>
                </a:cubicBezTo>
                <a:cubicBezTo>
                  <a:pt x="752395" y="2599977"/>
                  <a:pt x="737406" y="2609496"/>
                  <a:pt x="723178" y="2620087"/>
                </a:cubicBezTo>
                <a:cubicBezTo>
                  <a:pt x="685352" y="2648180"/>
                  <a:pt x="655283" y="2683928"/>
                  <a:pt x="624718" y="2719032"/>
                </a:cubicBezTo>
                <a:cubicBezTo>
                  <a:pt x="606125" y="2740543"/>
                  <a:pt x="586838" y="2761417"/>
                  <a:pt x="565691" y="2780595"/>
                </a:cubicBezTo>
                <a:cubicBezTo>
                  <a:pt x="562167" y="2783793"/>
                  <a:pt x="559969" y="2787824"/>
                  <a:pt x="557772" y="2791854"/>
                </a:cubicBezTo>
                <a:cubicBezTo>
                  <a:pt x="556507" y="2794096"/>
                  <a:pt x="554811" y="2796131"/>
                  <a:pt x="551492" y="2795363"/>
                </a:cubicBezTo>
                <a:cubicBezTo>
                  <a:pt x="547342" y="2794404"/>
                  <a:pt x="546451" y="2791136"/>
                  <a:pt x="545559" y="2787869"/>
                </a:cubicBezTo>
                <a:cubicBezTo>
                  <a:pt x="542787" y="2777410"/>
                  <a:pt x="543964" y="2767917"/>
                  <a:pt x="547595" y="2758781"/>
                </a:cubicBezTo>
                <a:cubicBezTo>
                  <a:pt x="557093" y="2735378"/>
                  <a:pt x="573555" y="2717017"/>
                  <a:pt x="590748" y="2699510"/>
                </a:cubicBezTo>
                <a:cubicBezTo>
                  <a:pt x="612992" y="2676997"/>
                  <a:pt x="634311" y="2653636"/>
                  <a:pt x="653108" y="2628162"/>
                </a:cubicBezTo>
                <a:cubicBezTo>
                  <a:pt x="654440" y="2626358"/>
                  <a:pt x="657263" y="2625163"/>
                  <a:pt x="655511" y="2620166"/>
                </a:cubicBezTo>
                <a:cubicBezTo>
                  <a:pt x="643109" y="2632235"/>
                  <a:pt x="631470" y="2644059"/>
                  <a:pt x="619567" y="2655451"/>
                </a:cubicBezTo>
                <a:cubicBezTo>
                  <a:pt x="607862" y="2666838"/>
                  <a:pt x="595958" y="2678231"/>
                  <a:pt x="584221" y="2689397"/>
                </a:cubicBezTo>
                <a:cubicBezTo>
                  <a:pt x="581428" y="2692130"/>
                  <a:pt x="578601" y="2695962"/>
                  <a:pt x="573525" y="2692836"/>
                </a:cubicBezTo>
                <a:cubicBezTo>
                  <a:pt x="568251" y="2689716"/>
                  <a:pt x="568025" y="2684227"/>
                  <a:pt x="568565" y="2679812"/>
                </a:cubicBezTo>
                <a:cubicBezTo>
                  <a:pt x="570409" y="2666779"/>
                  <a:pt x="575275" y="2655184"/>
                  <a:pt x="582528" y="2644828"/>
                </a:cubicBezTo>
                <a:cubicBezTo>
                  <a:pt x="607414" y="2610573"/>
                  <a:pt x="637574" y="2580760"/>
                  <a:pt x="664982" y="2548619"/>
                </a:cubicBezTo>
                <a:cubicBezTo>
                  <a:pt x="679782" y="2531193"/>
                  <a:pt x="693024" y="2512721"/>
                  <a:pt x="705371" y="2493619"/>
                </a:cubicBezTo>
                <a:cubicBezTo>
                  <a:pt x="708133" y="2489348"/>
                  <a:pt x="707342" y="2485418"/>
                  <a:pt x="705622" y="2480639"/>
                </a:cubicBezTo>
                <a:cubicBezTo>
                  <a:pt x="698713" y="2461306"/>
                  <a:pt x="703902" y="2454535"/>
                  <a:pt x="724383" y="2457584"/>
                </a:cubicBezTo>
                <a:cubicBezTo>
                  <a:pt x="730724" y="2458470"/>
                  <a:pt x="734743" y="2457235"/>
                  <a:pt x="737838" y="2452515"/>
                </a:cubicBezTo>
                <a:cubicBezTo>
                  <a:pt x="775112" y="2394101"/>
                  <a:pt x="822101" y="2344375"/>
                  <a:pt x="874861" y="2299729"/>
                </a:cubicBezTo>
                <a:cubicBezTo>
                  <a:pt x="896371" y="2281638"/>
                  <a:pt x="918809" y="2264394"/>
                  <a:pt x="941809" y="2248231"/>
                </a:cubicBezTo>
                <a:cubicBezTo>
                  <a:pt x="941643" y="2247139"/>
                  <a:pt x="941447" y="2245826"/>
                  <a:pt x="941283" y="2244731"/>
                </a:cubicBezTo>
                <a:cubicBezTo>
                  <a:pt x="940852" y="2243208"/>
                  <a:pt x="940522" y="2242339"/>
                  <a:pt x="940126" y="2241033"/>
                </a:cubicBezTo>
                <a:cubicBezTo>
                  <a:pt x="908015" y="2265857"/>
                  <a:pt x="876401" y="2291324"/>
                  <a:pt x="845781" y="2318075"/>
                </a:cubicBezTo>
                <a:cubicBezTo>
                  <a:pt x="762766" y="2390560"/>
                  <a:pt x="684690" y="2467934"/>
                  <a:pt x="604957" y="2543605"/>
                </a:cubicBezTo>
                <a:cubicBezTo>
                  <a:pt x="578159" y="2569129"/>
                  <a:pt x="558754" y="2601220"/>
                  <a:pt x="535403" y="2629705"/>
                </a:cubicBezTo>
                <a:cubicBezTo>
                  <a:pt x="519836" y="2648696"/>
                  <a:pt x="505196" y="2668534"/>
                  <a:pt x="486148" y="2684344"/>
                </a:cubicBezTo>
                <a:cubicBezTo>
                  <a:pt x="478302" y="2690765"/>
                  <a:pt x="469961" y="2696542"/>
                  <a:pt x="457975" y="2695406"/>
                </a:cubicBezTo>
                <a:cubicBezTo>
                  <a:pt x="453294" y="2694905"/>
                  <a:pt x="447917" y="2693766"/>
                  <a:pt x="445469" y="2688133"/>
                </a:cubicBezTo>
                <a:cubicBezTo>
                  <a:pt x="443219" y="2682493"/>
                  <a:pt x="447008" y="2679727"/>
                  <a:pt x="450432" y="2677194"/>
                </a:cubicBezTo>
                <a:cubicBezTo>
                  <a:pt x="451331" y="2676503"/>
                  <a:pt x="452194" y="2675595"/>
                  <a:pt x="453190" y="2675561"/>
                </a:cubicBezTo>
                <a:cubicBezTo>
                  <a:pt x="471920" y="2673612"/>
                  <a:pt x="473804" y="2656840"/>
                  <a:pt x="480962" y="2644508"/>
                </a:cubicBezTo>
                <a:cubicBezTo>
                  <a:pt x="483192" y="2640695"/>
                  <a:pt x="482831" y="2636970"/>
                  <a:pt x="479185" y="2632697"/>
                </a:cubicBezTo>
                <a:cubicBezTo>
                  <a:pt x="472623" y="2625005"/>
                  <a:pt x="475882" y="2621377"/>
                  <a:pt x="482726" y="2618948"/>
                </a:cubicBezTo>
                <a:cubicBezTo>
                  <a:pt x="489569" y="2616519"/>
                  <a:pt x="497240" y="2615602"/>
                  <a:pt x="504254" y="2610308"/>
                </a:cubicBezTo>
                <a:cubicBezTo>
                  <a:pt x="491278" y="2606569"/>
                  <a:pt x="483368" y="2611231"/>
                  <a:pt x="476220" y="2616968"/>
                </a:cubicBezTo>
                <a:cubicBezTo>
                  <a:pt x="460100" y="2629602"/>
                  <a:pt x="451207" y="2647709"/>
                  <a:pt x="442978" y="2666232"/>
                </a:cubicBezTo>
                <a:cubicBezTo>
                  <a:pt x="441313" y="2669807"/>
                  <a:pt x="440111" y="2673803"/>
                  <a:pt x="437550" y="2676747"/>
                </a:cubicBezTo>
                <a:cubicBezTo>
                  <a:pt x="432827" y="2682623"/>
                  <a:pt x="426948" y="2683480"/>
                  <a:pt x="419122" y="2676709"/>
                </a:cubicBezTo>
                <a:cubicBezTo>
                  <a:pt x="408777" y="2667823"/>
                  <a:pt x="405688" y="2668587"/>
                  <a:pt x="404475" y="2680499"/>
                </a:cubicBezTo>
                <a:cubicBezTo>
                  <a:pt x="402890" y="2696600"/>
                  <a:pt x="395601" y="2708058"/>
                  <a:pt x="381149" y="2714480"/>
                </a:cubicBezTo>
                <a:cubicBezTo>
                  <a:pt x="378159" y="2715901"/>
                  <a:pt x="375034" y="2717764"/>
                  <a:pt x="371220" y="2715035"/>
                </a:cubicBezTo>
                <a:cubicBezTo>
                  <a:pt x="367142" y="2711874"/>
                  <a:pt x="369039" y="2708513"/>
                  <a:pt x="369974" y="2705403"/>
                </a:cubicBezTo>
                <a:cubicBezTo>
                  <a:pt x="371242" y="2700523"/>
                  <a:pt x="372909" y="2695631"/>
                  <a:pt x="373946" y="2690540"/>
                </a:cubicBezTo>
                <a:cubicBezTo>
                  <a:pt x="375918" y="2682339"/>
                  <a:pt x="375233" y="2673789"/>
                  <a:pt x="368072" y="2666116"/>
                </a:cubicBezTo>
                <a:cubicBezTo>
                  <a:pt x="362834" y="2660576"/>
                  <a:pt x="362674" y="2656845"/>
                  <a:pt x="367860" y="2652712"/>
                </a:cubicBezTo>
                <a:cubicBezTo>
                  <a:pt x="384547" y="2639840"/>
                  <a:pt x="393902" y="2623477"/>
                  <a:pt x="383778" y="2598755"/>
                </a:cubicBezTo>
                <a:cubicBezTo>
                  <a:pt x="382256" y="2595289"/>
                  <a:pt x="382925" y="2591749"/>
                  <a:pt x="386744" y="2591840"/>
                </a:cubicBezTo>
                <a:cubicBezTo>
                  <a:pt x="395210" y="2592215"/>
                  <a:pt x="395749" y="2586481"/>
                  <a:pt x="397253" y="2580494"/>
                </a:cubicBezTo>
                <a:cubicBezTo>
                  <a:pt x="412046" y="2523057"/>
                  <a:pt x="438285" y="2472490"/>
                  <a:pt x="470165" y="2424811"/>
                </a:cubicBezTo>
                <a:cubicBezTo>
                  <a:pt x="501712" y="2377583"/>
                  <a:pt x="538764" y="2335006"/>
                  <a:pt x="578866" y="2294084"/>
                </a:cubicBezTo>
                <a:cubicBezTo>
                  <a:pt x="566113" y="2295833"/>
                  <a:pt x="550595" y="2304489"/>
                  <a:pt x="535873" y="2314437"/>
                </a:cubicBezTo>
                <a:cubicBezTo>
                  <a:pt x="497018" y="2341027"/>
                  <a:pt x="467083" y="2376330"/>
                  <a:pt x="436452" y="2410996"/>
                </a:cubicBezTo>
                <a:cubicBezTo>
                  <a:pt x="415066" y="2435240"/>
                  <a:pt x="394377" y="2460118"/>
                  <a:pt x="369509" y="2481181"/>
                </a:cubicBezTo>
                <a:cubicBezTo>
                  <a:pt x="366652" y="2483475"/>
                  <a:pt x="364887" y="2486392"/>
                  <a:pt x="363620" y="2489953"/>
                </a:cubicBezTo>
                <a:cubicBezTo>
                  <a:pt x="362487" y="2493069"/>
                  <a:pt x="360523" y="2495993"/>
                  <a:pt x="356142" y="2494821"/>
                </a:cubicBezTo>
                <a:cubicBezTo>
                  <a:pt x="351729" y="2493432"/>
                  <a:pt x="350738" y="2489508"/>
                  <a:pt x="350212" y="2486008"/>
                </a:cubicBezTo>
                <a:cubicBezTo>
                  <a:pt x="348837" y="2472863"/>
                  <a:pt x="350449" y="2460938"/>
                  <a:pt x="356242" y="2450191"/>
                </a:cubicBezTo>
                <a:cubicBezTo>
                  <a:pt x="367430" y="2428709"/>
                  <a:pt x="384090" y="2411660"/>
                  <a:pt x="400751" y="2394611"/>
                </a:cubicBezTo>
                <a:cubicBezTo>
                  <a:pt x="423861" y="2371190"/>
                  <a:pt x="444684" y="2345867"/>
                  <a:pt x="462688" y="2317780"/>
                </a:cubicBezTo>
                <a:cubicBezTo>
                  <a:pt x="448755" y="2331659"/>
                  <a:pt x="434856" y="2345758"/>
                  <a:pt x="420724" y="2359644"/>
                </a:cubicBezTo>
                <a:cubicBezTo>
                  <a:pt x="410083" y="2370115"/>
                  <a:pt x="398979" y="2380161"/>
                  <a:pt x="388106" y="2390420"/>
                </a:cubicBezTo>
                <a:cubicBezTo>
                  <a:pt x="385478" y="2392927"/>
                  <a:pt x="382686" y="2395658"/>
                  <a:pt x="378009" y="2392519"/>
                </a:cubicBezTo>
                <a:cubicBezTo>
                  <a:pt x="373796" y="2389802"/>
                  <a:pt x="373769" y="2385626"/>
                  <a:pt x="373974" y="2381662"/>
                </a:cubicBezTo>
                <a:cubicBezTo>
                  <a:pt x="374628" y="2366031"/>
                  <a:pt x="381123" y="2353282"/>
                  <a:pt x="389805" y="2341778"/>
                </a:cubicBezTo>
                <a:cubicBezTo>
                  <a:pt x="400350" y="2328013"/>
                  <a:pt x="411593" y="2314884"/>
                  <a:pt x="423234" y="2301741"/>
                </a:cubicBezTo>
                <a:cubicBezTo>
                  <a:pt x="409216" y="2305730"/>
                  <a:pt x="395199" y="2309720"/>
                  <a:pt x="381082" y="2313053"/>
                </a:cubicBezTo>
                <a:cubicBezTo>
                  <a:pt x="383843" y="2287458"/>
                  <a:pt x="398428" y="2281911"/>
                  <a:pt x="411582" y="2277511"/>
                </a:cubicBezTo>
                <a:cubicBezTo>
                  <a:pt x="429354" y="2271856"/>
                  <a:pt x="446132" y="2264916"/>
                  <a:pt x="462580" y="2257108"/>
                </a:cubicBezTo>
                <a:cubicBezTo>
                  <a:pt x="468866" y="2249642"/>
                  <a:pt x="475185" y="2242393"/>
                  <a:pt x="481239" y="2234715"/>
                </a:cubicBezTo>
                <a:cubicBezTo>
                  <a:pt x="487461" y="2226811"/>
                  <a:pt x="493282" y="2218921"/>
                  <a:pt x="499039" y="2210593"/>
                </a:cubicBezTo>
                <a:cubicBezTo>
                  <a:pt x="503132" y="2204520"/>
                  <a:pt x="508352" y="2199289"/>
                  <a:pt x="501062" y="2189421"/>
                </a:cubicBezTo>
                <a:cubicBezTo>
                  <a:pt x="497782" y="2184915"/>
                  <a:pt x="510968" y="2159409"/>
                  <a:pt x="516118" y="2157697"/>
                </a:cubicBezTo>
                <a:cubicBezTo>
                  <a:pt x="516881" y="2157451"/>
                  <a:pt x="517646" y="2157204"/>
                  <a:pt x="518242" y="2157185"/>
                </a:cubicBezTo>
                <a:cubicBezTo>
                  <a:pt x="529930" y="2157672"/>
                  <a:pt x="531402" y="2150147"/>
                  <a:pt x="530188" y="2140735"/>
                </a:cubicBezTo>
                <a:cubicBezTo>
                  <a:pt x="529006" y="2131541"/>
                  <a:pt x="525303" y="2120234"/>
                  <a:pt x="541733" y="2124298"/>
                </a:cubicBezTo>
                <a:cubicBezTo>
                  <a:pt x="543592" y="2124675"/>
                  <a:pt x="543794" y="2123349"/>
                  <a:pt x="544359" y="2121791"/>
                </a:cubicBezTo>
                <a:cubicBezTo>
                  <a:pt x="555609" y="2082061"/>
                  <a:pt x="579960" y="2050904"/>
                  <a:pt x="603912" y="2019759"/>
                </a:cubicBezTo>
                <a:cubicBezTo>
                  <a:pt x="605275" y="2018174"/>
                  <a:pt x="606639" y="2016590"/>
                  <a:pt x="608002" y="2015005"/>
                </a:cubicBezTo>
                <a:cubicBezTo>
                  <a:pt x="579269" y="2023667"/>
                  <a:pt x="482131" y="2036829"/>
                  <a:pt x="452750" y="2034520"/>
                </a:cubicBezTo>
                <a:cubicBezTo>
                  <a:pt x="426623" y="2032542"/>
                  <a:pt x="288554" y="2085114"/>
                  <a:pt x="262712" y="2114344"/>
                </a:cubicBezTo>
                <a:cubicBezTo>
                  <a:pt x="255207" y="2092393"/>
                  <a:pt x="262857" y="2083341"/>
                  <a:pt x="268517" y="2073038"/>
                </a:cubicBezTo>
                <a:cubicBezTo>
                  <a:pt x="276540" y="2058478"/>
                  <a:pt x="276622" y="2048362"/>
                  <a:pt x="255787" y="2037632"/>
                </a:cubicBezTo>
                <a:cubicBezTo>
                  <a:pt x="196133" y="2007104"/>
                  <a:pt x="196566" y="2005990"/>
                  <a:pt x="241359" y="1960295"/>
                </a:cubicBezTo>
                <a:cubicBezTo>
                  <a:pt x="243454" y="1958245"/>
                  <a:pt x="241306" y="1951943"/>
                  <a:pt x="241245" y="1947547"/>
                </a:cubicBezTo>
                <a:cubicBezTo>
                  <a:pt x="226911" y="1941435"/>
                  <a:pt x="213736" y="1959026"/>
                  <a:pt x="195038" y="1941188"/>
                </a:cubicBezTo>
                <a:cubicBezTo>
                  <a:pt x="251639" y="1858163"/>
                  <a:pt x="344693" y="1777865"/>
                  <a:pt x="430417" y="1714084"/>
                </a:cubicBezTo>
                <a:cubicBezTo>
                  <a:pt x="350723" y="1696761"/>
                  <a:pt x="315222" y="1768305"/>
                  <a:pt x="257493" y="1761235"/>
                </a:cubicBezTo>
                <a:cubicBezTo>
                  <a:pt x="226114" y="1740308"/>
                  <a:pt x="304464" y="1702056"/>
                  <a:pt x="223028" y="1694464"/>
                </a:cubicBezTo>
                <a:cubicBezTo>
                  <a:pt x="254800" y="1674048"/>
                  <a:pt x="277673" y="1654373"/>
                  <a:pt x="298261" y="1631477"/>
                </a:cubicBezTo>
                <a:cubicBezTo>
                  <a:pt x="334745" y="1590456"/>
                  <a:pt x="339167" y="1563927"/>
                  <a:pt x="311654" y="1511432"/>
                </a:cubicBezTo>
                <a:cubicBezTo>
                  <a:pt x="293444" y="1476870"/>
                  <a:pt x="269884" y="1445346"/>
                  <a:pt x="280139" y="1403011"/>
                </a:cubicBezTo>
                <a:cubicBezTo>
                  <a:pt x="287189" y="1373975"/>
                  <a:pt x="279979" y="1355311"/>
                  <a:pt x="238885" y="1369665"/>
                </a:cubicBezTo>
                <a:cubicBezTo>
                  <a:pt x="194536" y="1385007"/>
                  <a:pt x="173125" y="1359788"/>
                  <a:pt x="177350" y="1309302"/>
                </a:cubicBezTo>
                <a:cubicBezTo>
                  <a:pt x="180088" y="1276893"/>
                  <a:pt x="170607" y="1267099"/>
                  <a:pt x="139289" y="1271891"/>
                </a:cubicBezTo>
                <a:cubicBezTo>
                  <a:pt x="104651" y="1277233"/>
                  <a:pt x="74337" y="1299360"/>
                  <a:pt x="29194" y="1290765"/>
                </a:cubicBezTo>
                <a:cubicBezTo>
                  <a:pt x="55247" y="1230971"/>
                  <a:pt x="132258" y="1245087"/>
                  <a:pt x="164517" y="1187942"/>
                </a:cubicBezTo>
                <a:cubicBezTo>
                  <a:pt x="116070" y="1189353"/>
                  <a:pt x="79047" y="1190819"/>
                  <a:pt x="45028" y="1204275"/>
                </a:cubicBezTo>
                <a:cubicBezTo>
                  <a:pt x="30841" y="1209809"/>
                  <a:pt x="15262" y="1215389"/>
                  <a:pt x="4362" y="1198829"/>
                </a:cubicBezTo>
                <a:cubicBezTo>
                  <a:pt x="-8656" y="1178822"/>
                  <a:pt x="10514" y="1170482"/>
                  <a:pt x="22109" y="1166354"/>
                </a:cubicBezTo>
                <a:cubicBezTo>
                  <a:pt x="54829" y="1154920"/>
                  <a:pt x="77478" y="1129756"/>
                  <a:pt x="103108" y="1109767"/>
                </a:cubicBezTo>
                <a:cubicBezTo>
                  <a:pt x="159186" y="1065890"/>
                  <a:pt x="222492" y="1028804"/>
                  <a:pt x="264964" y="958344"/>
                </a:cubicBezTo>
                <a:cubicBezTo>
                  <a:pt x="201251" y="978075"/>
                  <a:pt x="157792" y="1020649"/>
                  <a:pt x="97282" y="1031040"/>
                </a:cubicBezTo>
                <a:cubicBezTo>
                  <a:pt x="141438" y="966459"/>
                  <a:pt x="204023" y="923242"/>
                  <a:pt x="262299" y="875335"/>
                </a:cubicBezTo>
                <a:cubicBezTo>
                  <a:pt x="278887" y="861805"/>
                  <a:pt x="296498" y="852418"/>
                  <a:pt x="296474" y="824279"/>
                </a:cubicBezTo>
                <a:cubicBezTo>
                  <a:pt x="296489" y="769759"/>
                  <a:pt x="313822" y="723888"/>
                  <a:pt x="362237" y="698295"/>
                </a:cubicBezTo>
                <a:cubicBezTo>
                  <a:pt x="362603" y="698064"/>
                  <a:pt x="358596" y="690065"/>
                  <a:pt x="355949" y="684438"/>
                </a:cubicBezTo>
                <a:cubicBezTo>
                  <a:pt x="324009" y="683754"/>
                  <a:pt x="303939" y="716746"/>
                  <a:pt x="261719" y="707615"/>
                </a:cubicBezTo>
                <a:cubicBezTo>
                  <a:pt x="293826" y="662786"/>
                  <a:pt x="320414" y="622540"/>
                  <a:pt x="372278" y="599908"/>
                </a:cubicBezTo>
                <a:cubicBezTo>
                  <a:pt x="413808" y="581802"/>
                  <a:pt x="466783" y="570566"/>
                  <a:pt x="490605" y="515904"/>
                </a:cubicBezTo>
                <a:cubicBezTo>
                  <a:pt x="451972" y="506653"/>
                  <a:pt x="426252" y="520708"/>
                  <a:pt x="399971" y="531045"/>
                </a:cubicBezTo>
                <a:cubicBezTo>
                  <a:pt x="359508" y="546918"/>
                  <a:pt x="320136" y="564730"/>
                  <a:pt x="279703" y="580821"/>
                </a:cubicBezTo>
                <a:cubicBezTo>
                  <a:pt x="264388" y="586832"/>
                  <a:pt x="247282" y="591585"/>
                  <a:pt x="232911" y="565248"/>
                </a:cubicBezTo>
                <a:cubicBezTo>
                  <a:pt x="286047" y="557744"/>
                  <a:pt x="313129" y="520779"/>
                  <a:pt x="341934" y="485953"/>
                </a:cubicBezTo>
                <a:cubicBezTo>
                  <a:pt x="358200" y="466279"/>
                  <a:pt x="369926" y="440383"/>
                  <a:pt x="405640" y="448854"/>
                </a:cubicBezTo>
                <a:cubicBezTo>
                  <a:pt x="424525" y="453275"/>
                  <a:pt x="433943" y="438668"/>
                  <a:pt x="429321" y="421236"/>
                </a:cubicBezTo>
                <a:cubicBezTo>
                  <a:pt x="413276" y="359781"/>
                  <a:pt x="452058" y="336712"/>
                  <a:pt x="493913" y="323432"/>
                </a:cubicBezTo>
                <a:cubicBezTo>
                  <a:pt x="573005" y="298125"/>
                  <a:pt x="633817" y="243096"/>
                  <a:pt x="709765" y="211522"/>
                </a:cubicBezTo>
                <a:cubicBezTo>
                  <a:pt x="783652" y="180894"/>
                  <a:pt x="1350249" y="31238"/>
                  <a:pt x="1496734" y="13336"/>
                </a:cubicBezTo>
                <a:cubicBezTo>
                  <a:pt x="1552759" y="6490"/>
                  <a:pt x="1608201" y="2420"/>
                  <a:pt x="1662913" y="807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F57362-3DBB-4D00-BC7B-368DA217E459}"/>
              </a:ext>
            </a:extLst>
          </p:cNvPr>
          <p:cNvSpPr txBox="1"/>
          <p:nvPr/>
        </p:nvSpPr>
        <p:spPr>
          <a:xfrm>
            <a:off x="7931009" y="6152621"/>
            <a:ext cx="342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(Page 152)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0BB154-40DD-4317-9CE0-5B988208A74C}"/>
              </a:ext>
            </a:extLst>
          </p:cNvPr>
          <p:cNvSpPr txBox="1"/>
          <p:nvPr/>
        </p:nvSpPr>
        <p:spPr>
          <a:xfrm>
            <a:off x="1192463" y="4834021"/>
            <a:ext cx="53259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concept in play here is called “The liar’s paradox”</a:t>
            </a:r>
          </a:p>
          <a:p>
            <a:r>
              <a:rPr lang="en-US" dirty="0"/>
              <a:t>Or “Gödel's incompleteness theorem”</a:t>
            </a:r>
          </a:p>
          <a:p>
            <a:r>
              <a:rPr lang="en-US" dirty="0">
                <a:hlinkClick r:id="rId5"/>
              </a:rPr>
              <a:t>https://www.youtube.com/watch?v=tq2AsOjSD-E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10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E77200-3312-4022-8AB9-F87750CA1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sz="3400"/>
              <a:t>It’s also a version of reduction ad absurdum</a:t>
            </a:r>
          </a:p>
        </p:txBody>
      </p:sp>
      <p:sp>
        <p:nvSpPr>
          <p:cNvPr id="4105" name="Content Placeholder 4101">
            <a:extLst>
              <a:ext uri="{FF2B5EF4-FFF2-40B4-BE49-F238E27FC236}">
                <a16:creationId xmlns:a16="http://schemas.microsoft.com/office/drawing/2014/main" id="{BF303CF8-79EA-4B3C-B2F1-E2C07C840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r>
              <a:rPr lang="en-US" sz="2000" dirty="0"/>
              <a:t>There is a good example of this in a calculus question posed here:</a:t>
            </a: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https://socratic.org/questions/what-is-the-limit-as-x-approaches-infinity-of-ln-x</a:t>
            </a:r>
            <a:endParaRPr lang="en-US" sz="2000" dirty="0"/>
          </a:p>
        </p:txBody>
      </p:sp>
      <p:pic>
        <p:nvPicPr>
          <p:cNvPr id="4098" name="Picture 2" descr="Image result for reductio ad absurdum">
            <a:extLst>
              <a:ext uri="{FF2B5EF4-FFF2-40B4-BE49-F238E27FC236}">
                <a16:creationId xmlns:a16="http://schemas.microsoft.com/office/drawing/2014/main" id="{2776FF1F-8306-4BD6-B9CA-58EE6BDE4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6646" y="1758714"/>
            <a:ext cx="4491887" cy="336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111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3DA05-E746-403C-AA97-FB03CD6C0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Santa Claus by contradiction: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E9586-75A7-4713-A14E-208E62A8C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3701716" cy="4160520"/>
          </a:xfrm>
        </p:spPr>
        <p:txBody>
          <a:bodyPr/>
          <a:lstStyle/>
          <a:p>
            <a:r>
              <a:rPr lang="en-US" dirty="0"/>
              <a:t>Let P = Santa Exists</a:t>
            </a:r>
          </a:p>
          <a:p>
            <a:r>
              <a:rPr lang="en-US" dirty="0"/>
              <a:t>Let Q = 1 + 1 = 2</a:t>
            </a:r>
          </a:p>
          <a:p>
            <a:pPr marL="0" indent="0">
              <a:buNone/>
            </a:pPr>
            <a:r>
              <a:rPr lang="en-US" dirty="0"/>
              <a:t>At least one of the above must be correct right?</a:t>
            </a:r>
          </a:p>
          <a:p>
            <a:pPr marL="0" indent="0">
              <a:buNone/>
            </a:pPr>
            <a:r>
              <a:rPr lang="en-US" dirty="0"/>
              <a:t>What went wrong?!</a:t>
            </a:r>
          </a:p>
          <a:p>
            <a:pPr marL="0" indent="0">
              <a:buNone/>
            </a:pPr>
            <a:r>
              <a:rPr lang="en-US" dirty="0"/>
              <a:t>You can’t divide by zero!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34AA416-9CBB-49DF-8ACB-641318DF23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1620" y="2011680"/>
                <a:ext cx="3970421" cy="46083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Let a =1, b = 1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d>
                            <m:dPr>
                              <m:ctrlPr>
                                <a:rPr lang="en-US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 err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 dirty="0" err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 dirty="0" err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num>
                        <m:den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+1=0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34AA416-9CBB-49DF-8ACB-641318DF2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620" y="2011680"/>
                <a:ext cx="3970421" cy="4608362"/>
              </a:xfrm>
              <a:prstGeom prst="rect">
                <a:avLst/>
              </a:prstGeom>
              <a:blipFill>
                <a:blip r:embed="rId2"/>
                <a:stretch>
                  <a:fillRect l="-3195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5E034A9-EF68-40B7-90DA-0959F7395A6A}"/>
              </a:ext>
            </a:extLst>
          </p:cNvPr>
          <p:cNvSpPr txBox="1">
            <a:spLocks/>
          </p:cNvSpPr>
          <p:nvPr/>
        </p:nvSpPr>
        <p:spPr>
          <a:xfrm>
            <a:off x="8459537" y="1923448"/>
            <a:ext cx="3371516" cy="4160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Therefore Santa Claus exists</a:t>
            </a:r>
          </a:p>
          <a:p>
            <a:r>
              <a:rPr lang="en-US" dirty="0"/>
              <a:t>Q.E.D.</a:t>
            </a:r>
          </a:p>
          <a:p>
            <a:pPr marL="0" indent="0">
              <a:buNone/>
            </a:pPr>
            <a:r>
              <a:rPr lang="en-US" dirty="0"/>
              <a:t>Remember, it took 300 pages to prove 1+1 = 2 They weren’t kidding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5AF1D8-2979-44D4-9129-E5BD76CF2BE9}"/>
              </a:ext>
            </a:extLst>
          </p:cNvPr>
          <p:cNvSpPr/>
          <p:nvPr/>
        </p:nvSpPr>
        <p:spPr>
          <a:xfrm>
            <a:off x="7497011" y="4529221"/>
            <a:ext cx="1096210" cy="9357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12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11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11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11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11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1" dur="11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6" dur="11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1" dur="11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6" dur="11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build="p"/>
      <p:bldP spid="6" grpId="0" uiExpand="1" build="p"/>
      <p:bldP spid="7" grpId="0" animBg="1"/>
    </p:bldLst>
  </p:timing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243E41"/>
      </a:dk2>
      <a:lt2>
        <a:srgbClr val="E5E8E2"/>
      </a:lt2>
      <a:accent1>
        <a:srgbClr val="8447D1"/>
      </a:accent1>
      <a:accent2>
        <a:srgbClr val="5D5ACB"/>
      </a:accent2>
      <a:accent3>
        <a:srgbClr val="4178CF"/>
      </a:accent3>
      <a:accent4>
        <a:srgbClr val="2FA2BD"/>
      </a:accent4>
      <a:accent5>
        <a:srgbClr val="38B599"/>
      </a:accent5>
      <a:accent6>
        <a:srgbClr val="2EBA60"/>
      </a:accent6>
      <a:hlink>
        <a:srgbClr val="30928C"/>
      </a:hlink>
      <a:folHlink>
        <a:srgbClr val="848484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609</Words>
  <Application>Microsoft Macintosh PowerPoint</Application>
  <PresentationFormat>Widescreen</PresentationFormat>
  <Paragraphs>75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Cambria Math</vt:lpstr>
      <vt:lpstr>Century Gothic</vt:lpstr>
      <vt:lpstr>Elephant</vt:lpstr>
      <vt:lpstr>BrushVTI</vt:lpstr>
      <vt:lpstr>Proofs</vt:lpstr>
      <vt:lpstr>What we’ll cover</vt:lpstr>
      <vt:lpstr>What is a proof by contradiction?</vt:lpstr>
      <vt:lpstr>How does this work</vt:lpstr>
      <vt:lpstr>General structure:</vt:lpstr>
      <vt:lpstr>A note on your contradiction</vt:lpstr>
      <vt:lpstr>Fun misuse of a contradiction</vt:lpstr>
      <vt:lpstr>It’s also a version of reduction ad absurdum</vt:lpstr>
      <vt:lpstr>Santa Claus by contradiction:</vt:lpstr>
      <vt:lpstr>Back to boring math</vt:lpstr>
      <vt:lpstr>Things that aren’t proofs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Proofs</dc:title>
  <dc:creator>Ariel Avshalom</dc:creator>
  <cp:lastModifiedBy>Ariel Avshalom</cp:lastModifiedBy>
  <cp:revision>6</cp:revision>
  <dcterms:created xsi:type="dcterms:W3CDTF">2020-03-09T04:55:39Z</dcterms:created>
  <dcterms:modified xsi:type="dcterms:W3CDTF">2020-03-09T19:23:35Z</dcterms:modified>
</cp:coreProperties>
</file>